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26"/>
  </p:normalViewPr>
  <p:slideViewPr>
    <p:cSldViewPr snapToGrid="0" snapToObjects="1">
      <p:cViewPr varScale="1">
        <p:scale>
          <a:sx n="104" d="100"/>
          <a:sy n="104" d="100"/>
        </p:scale>
        <p:origin x="232" y="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gif>
</file>

<file path=ppt/media/image2.png>
</file>

<file path=ppt/media/image3.png>
</file>

<file path=ppt/media/image4.png>
</file>

<file path=ppt/media/image5.sv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9AC906-0EE0-8245-87FE-51F893CA8DF1}" type="datetimeFigureOut">
              <a:rPr lang="en-US" smtClean="0"/>
              <a:t>2/26/21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594724-6963-9D4E-8F03-8FC7FFD18E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7874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594724-6963-9D4E-8F03-8FC7FFD18E1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2425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1973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4677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2641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159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0770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4973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5919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2/26/21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818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2/26/21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9894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2/26/21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515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2/26/21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5955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52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2/26/21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166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1" r:id="rId2"/>
    <p:sldLayoutId id="2147483670" r:id="rId3"/>
    <p:sldLayoutId id="2147483669" r:id="rId4"/>
    <p:sldLayoutId id="2147483668" r:id="rId5"/>
    <p:sldLayoutId id="2147483667" r:id="rId6"/>
    <p:sldLayoutId id="2147483666" r:id="rId7"/>
    <p:sldLayoutId id="2147483665" r:id="rId8"/>
    <p:sldLayoutId id="2147483664" r:id="rId9"/>
    <p:sldLayoutId id="2147483663" r:id="rId10"/>
    <p:sldLayoutId id="2147483661" r:id="rId11"/>
    <p:sldLayoutId id="214748366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i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gi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2CFBC99-FB8F-41F7-A81D-A5288D688D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D617DEEC-BFF8-44CC-BB4A-42747B8961B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58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EF86BFA-9133-4F6B-98BE-1CBB87EB62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3666683"/>
            <a:ext cx="12188952" cy="3191317"/>
          </a:xfrm>
          <a:prstGeom prst="rect">
            <a:avLst/>
          </a:prstGeom>
          <a:gradFill>
            <a:gsLst>
              <a:gs pos="42000">
                <a:schemeClr val="bg1">
                  <a:alpha val="23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6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3CF913-64A5-534E-AC73-F6A7825F93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5999" y="3834174"/>
            <a:ext cx="5257800" cy="1701570"/>
          </a:xfrm>
        </p:spPr>
        <p:txBody>
          <a:bodyPr anchor="b">
            <a:normAutofit/>
          </a:bodyPr>
          <a:lstStyle/>
          <a:p>
            <a:r>
              <a:rPr lang="en-US" sz="4400" dirty="0"/>
              <a:t>Is Gun Control Effective?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5261A7-CBF2-C448-B3BB-6AF541371F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5592499"/>
            <a:ext cx="5147960" cy="646785"/>
          </a:xfrm>
        </p:spPr>
        <p:txBody>
          <a:bodyPr>
            <a:normAutofit/>
          </a:bodyPr>
          <a:lstStyle/>
          <a:p>
            <a:r>
              <a:rPr lang="en-US" sz="2000" dirty="0"/>
              <a:t>By </a:t>
            </a:r>
            <a:r>
              <a:rPr lang="en-US" sz="2000" dirty="0" err="1"/>
              <a:t>Fauzan</a:t>
            </a:r>
            <a:r>
              <a:rPr lang="en-US" sz="2000" dirty="0"/>
              <a:t> Amjad</a:t>
            </a:r>
          </a:p>
        </p:txBody>
      </p:sp>
    </p:spTree>
    <p:extLst>
      <p:ext uri="{BB962C8B-B14F-4D97-AF65-F5344CB8AC3E}">
        <p14:creationId xmlns:p14="http://schemas.microsoft.com/office/powerpoint/2010/main" val="23457606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6D54CA-4840-4F4B-8756-16FFACD98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643467"/>
            <a:ext cx="3888526" cy="1800526"/>
          </a:xfrm>
        </p:spPr>
        <p:txBody>
          <a:bodyPr>
            <a:normAutofit/>
          </a:bodyPr>
          <a:lstStyle/>
          <a:p>
            <a:r>
              <a:rPr lang="en-US" dirty="0"/>
              <a:t>Evidence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F63076-1929-A64A-98BC-282546F0A4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623381"/>
            <a:ext cx="3888528" cy="355358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300" dirty="0"/>
              <a:t>Null Hypothesis: The robberies in locations with strict gun laws in place have the same monetary damages as the robberies in locations with medium gun laws in place.</a:t>
            </a:r>
          </a:p>
          <a:p>
            <a:pPr>
              <a:lnSpc>
                <a:spcPct val="90000"/>
              </a:lnSpc>
            </a:pPr>
            <a:r>
              <a:rPr lang="en-US" sz="1300" dirty="0"/>
              <a:t>Alternate Hypothesis: The robberies in locations with strict gun laws in place have different monetary damages as the robberies in locations with medium gun laws in place.</a:t>
            </a:r>
          </a:p>
          <a:p>
            <a:pPr>
              <a:lnSpc>
                <a:spcPct val="90000"/>
              </a:lnSpc>
            </a:pPr>
            <a:r>
              <a:rPr lang="en-US" sz="1300" dirty="0"/>
              <a:t>P-Value Threshold: 0.05</a:t>
            </a:r>
          </a:p>
          <a:p>
            <a:pPr>
              <a:lnSpc>
                <a:spcPct val="90000"/>
              </a:lnSpc>
            </a:pPr>
            <a:r>
              <a:rPr lang="en-US" sz="1300" dirty="0"/>
              <a:t>P-Value Calculated: 0.18776</a:t>
            </a:r>
          </a:p>
          <a:p>
            <a:pPr>
              <a:lnSpc>
                <a:spcPct val="90000"/>
              </a:lnSpc>
            </a:pPr>
            <a:r>
              <a:rPr lang="en-US" sz="1300" dirty="0"/>
              <a:t>Conclusion: We fail to reject the null hypothesis. Therefore, we can consider, not conclude, that increasing gun control does not change monetary damage</a:t>
            </a:r>
          </a:p>
          <a:p>
            <a:pPr>
              <a:lnSpc>
                <a:spcPct val="90000"/>
              </a:lnSpc>
            </a:pPr>
            <a:endParaRPr lang="en-US" sz="1300" dirty="0"/>
          </a:p>
        </p:txBody>
      </p:sp>
      <p:pic>
        <p:nvPicPr>
          <p:cNvPr id="4" name="Content Placeholder 4" descr="Chart, histogram&#10;&#10;Description automatically generated">
            <a:extLst>
              <a:ext uri="{FF2B5EF4-FFF2-40B4-BE49-F238E27FC236}">
                <a16:creationId xmlns:a16="http://schemas.microsoft.com/office/drawing/2014/main" id="{BAB8564A-863C-F44D-A34B-1897314C76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6276" y="2001796"/>
            <a:ext cx="5219185" cy="3301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4534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6D54CA-4840-4F4B-8756-16FFACD98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643467"/>
            <a:ext cx="3888526" cy="1800526"/>
          </a:xfrm>
        </p:spPr>
        <p:txBody>
          <a:bodyPr>
            <a:normAutofit/>
          </a:bodyPr>
          <a:lstStyle/>
          <a:p>
            <a:r>
              <a:rPr lang="en-US" dirty="0"/>
              <a:t>Evidence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F63076-1929-A64A-98BC-282546F0A4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623381"/>
            <a:ext cx="3888528" cy="355358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300" dirty="0"/>
              <a:t>Null Hypothesis: The robberies with GUNS in locations with medium gun laws in place have the same monetary damages as the robberies with GUNS in locations with loose gun laws in place.</a:t>
            </a:r>
          </a:p>
          <a:p>
            <a:pPr>
              <a:lnSpc>
                <a:spcPct val="90000"/>
              </a:lnSpc>
            </a:pPr>
            <a:r>
              <a:rPr lang="en-US" sz="1300" dirty="0"/>
              <a:t>Alternate Hypothesis: The robberies with GUNS in locations with medium gun laws in place have different monetary damages as the robberies with GUNS in locations with loose gun laws in place.</a:t>
            </a:r>
          </a:p>
          <a:p>
            <a:pPr>
              <a:lnSpc>
                <a:spcPct val="90000"/>
              </a:lnSpc>
            </a:pPr>
            <a:r>
              <a:rPr lang="en-US" sz="1300" dirty="0"/>
              <a:t>P-Value Threshold: 0.05</a:t>
            </a:r>
          </a:p>
          <a:p>
            <a:pPr>
              <a:lnSpc>
                <a:spcPct val="90000"/>
              </a:lnSpc>
            </a:pPr>
            <a:r>
              <a:rPr lang="en-US" sz="1300" dirty="0"/>
              <a:t>P-Value Calculated: 0.99</a:t>
            </a:r>
          </a:p>
          <a:p>
            <a:pPr>
              <a:lnSpc>
                <a:spcPct val="90000"/>
              </a:lnSpc>
            </a:pPr>
            <a:r>
              <a:rPr lang="en-US" sz="1300" dirty="0"/>
              <a:t>Conclusion: We fail to reject the null hypothesis. Therefore, the monetary damage by GUNS is the same regardless of medium or loose gun laws. </a:t>
            </a:r>
          </a:p>
          <a:p>
            <a:pPr>
              <a:lnSpc>
                <a:spcPct val="90000"/>
              </a:lnSpc>
            </a:pPr>
            <a:endParaRPr lang="en-US" sz="1300" dirty="0"/>
          </a:p>
        </p:txBody>
      </p:sp>
      <p:pic>
        <p:nvPicPr>
          <p:cNvPr id="6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A9B57B7E-54B0-5E46-BC86-7918964683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2785" y="1654941"/>
            <a:ext cx="5959293" cy="3770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9022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raphic 1">
            <a:extLst>
              <a:ext uri="{FF2B5EF4-FFF2-40B4-BE49-F238E27FC236}">
                <a16:creationId xmlns:a16="http://schemas.microsoft.com/office/drawing/2014/main" id="{0D57E7FA-E8FC-45AC-868F-CDC814493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2599854" y="527562"/>
            <a:ext cx="6992292" cy="5102484"/>
          </a:xfrm>
          <a:custGeom>
            <a:avLst/>
            <a:gdLst/>
            <a:ahLst/>
            <a:cxnLst/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 useBgFill="1">
        <p:nvSpPr>
          <p:cNvPr id="17" name="Rectangle 9">
            <a:extLst>
              <a:ext uri="{FF2B5EF4-FFF2-40B4-BE49-F238E27FC236}">
                <a16:creationId xmlns:a16="http://schemas.microsoft.com/office/drawing/2014/main" id="{80E21785-62D8-430F-9521-90166EF7C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1">
            <a:extLst>
              <a:ext uri="{FF2B5EF4-FFF2-40B4-BE49-F238E27FC236}">
                <a16:creationId xmlns:a16="http://schemas.microsoft.com/office/drawing/2014/main" id="{ED7CF8A0-D3E4-4A16-87D3-1D973AC61B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013296" y="697832"/>
            <a:ext cx="8189484" cy="5541981"/>
          </a:xfrm>
          <a:custGeom>
            <a:avLst/>
            <a:gdLst>
              <a:gd name="connsiteX0" fmla="*/ 1164045 w 7323233"/>
              <a:gd name="connsiteY0" fmla="*/ 25 h 5835507"/>
              <a:gd name="connsiteX1" fmla="*/ 1213723 w 7323233"/>
              <a:gd name="connsiteY1" fmla="*/ 8385 h 5835507"/>
              <a:gd name="connsiteX2" fmla="*/ 2251656 w 7323233"/>
              <a:gd name="connsiteY2" fmla="*/ 138318 h 5835507"/>
              <a:gd name="connsiteX3" fmla="*/ 3226534 w 7323233"/>
              <a:gd name="connsiteY3" fmla="*/ 205194 h 5835507"/>
              <a:gd name="connsiteX4" fmla="*/ 4404335 w 7323233"/>
              <a:gd name="connsiteY4" fmla="*/ 316784 h 5835507"/>
              <a:gd name="connsiteX5" fmla="*/ 5225968 w 7323233"/>
              <a:gd name="connsiteY5" fmla="*/ 350415 h 5835507"/>
              <a:gd name="connsiteX6" fmla="*/ 5266859 w 7323233"/>
              <a:gd name="connsiteY6" fmla="*/ 348884 h 5835507"/>
              <a:gd name="connsiteX7" fmla="*/ 5685318 w 7323233"/>
              <a:gd name="connsiteY7" fmla="*/ 399712 h 5835507"/>
              <a:gd name="connsiteX8" fmla="*/ 5411315 w 7323233"/>
              <a:gd name="connsiteY8" fmla="*/ 618305 h 5835507"/>
              <a:gd name="connsiteX9" fmla="*/ 5805698 w 7323233"/>
              <a:gd name="connsiteY9" fmla="*/ 721868 h 5835507"/>
              <a:gd name="connsiteX10" fmla="*/ 6188997 w 7323233"/>
              <a:gd name="connsiteY10" fmla="*/ 868233 h 5835507"/>
              <a:gd name="connsiteX11" fmla="*/ 6261225 w 7323233"/>
              <a:gd name="connsiteY11" fmla="*/ 928614 h 5835507"/>
              <a:gd name="connsiteX12" fmla="*/ 6858533 w 7323233"/>
              <a:gd name="connsiteY12" fmla="*/ 1323379 h 5835507"/>
              <a:gd name="connsiteX13" fmla="*/ 6744269 w 7323233"/>
              <a:gd name="connsiteY13" fmla="*/ 1407072 h 5835507"/>
              <a:gd name="connsiteX14" fmla="*/ 6956365 w 7323233"/>
              <a:gd name="connsiteY14" fmla="*/ 1507197 h 5835507"/>
              <a:gd name="connsiteX15" fmla="*/ 7004134 w 7323233"/>
              <a:gd name="connsiteY15" fmla="*/ 1549234 h 5835507"/>
              <a:gd name="connsiteX16" fmla="*/ 6963627 w 7323233"/>
              <a:gd name="connsiteY16" fmla="*/ 1599678 h 5835507"/>
              <a:gd name="connsiteX17" fmla="*/ 6875731 w 7323233"/>
              <a:gd name="connsiteY17" fmla="*/ 1634837 h 5835507"/>
              <a:gd name="connsiteX18" fmla="*/ 6759175 w 7323233"/>
              <a:gd name="connsiteY18" fmla="*/ 1723878 h 5835507"/>
              <a:gd name="connsiteX19" fmla="*/ 6763759 w 7323233"/>
              <a:gd name="connsiteY19" fmla="*/ 1793431 h 5835507"/>
              <a:gd name="connsiteX20" fmla="*/ 6832931 w 7323233"/>
              <a:gd name="connsiteY20" fmla="*/ 1919543 h 5835507"/>
              <a:gd name="connsiteX21" fmla="*/ 6728984 w 7323233"/>
              <a:gd name="connsiteY21" fmla="*/ 2051386 h 5835507"/>
              <a:gd name="connsiteX22" fmla="*/ 6675481 w 7323233"/>
              <a:gd name="connsiteY22" fmla="*/ 2090365 h 5835507"/>
              <a:gd name="connsiteX23" fmla="*/ 6778665 w 7323233"/>
              <a:gd name="connsiteY23" fmla="*/ 2103740 h 5835507"/>
              <a:gd name="connsiteX24" fmla="*/ 6814587 w 7323233"/>
              <a:gd name="connsiteY24" fmla="*/ 2158771 h 5835507"/>
              <a:gd name="connsiteX25" fmla="*/ 6830637 w 7323233"/>
              <a:gd name="connsiteY25" fmla="*/ 2186286 h 5835507"/>
              <a:gd name="connsiteX26" fmla="*/ 6928087 w 7323233"/>
              <a:gd name="connsiteY26" fmla="*/ 2358639 h 5835507"/>
              <a:gd name="connsiteX27" fmla="*/ 6911653 w 7323233"/>
              <a:gd name="connsiteY27" fmla="*/ 2406789 h 5835507"/>
              <a:gd name="connsiteX28" fmla="*/ 6749237 w 7323233"/>
              <a:gd name="connsiteY28" fmla="*/ 2639522 h 5835507"/>
              <a:gd name="connsiteX29" fmla="*/ 6921971 w 7323233"/>
              <a:gd name="connsiteY29" fmla="*/ 2704488 h 5835507"/>
              <a:gd name="connsiteX30" fmla="*/ 6932290 w 7323233"/>
              <a:gd name="connsiteY30" fmla="*/ 2814548 h 5835507"/>
              <a:gd name="connsiteX31" fmla="*/ 7020186 w 7323233"/>
              <a:gd name="connsiteY31" fmla="*/ 2937603 h 5835507"/>
              <a:gd name="connsiteX32" fmla="*/ 7213555 w 7323233"/>
              <a:gd name="connsiteY32" fmla="*/ 3110719 h 5835507"/>
              <a:gd name="connsiteX33" fmla="*/ 7323233 w 7323233"/>
              <a:gd name="connsiteY33" fmla="*/ 3226893 h 5835507"/>
              <a:gd name="connsiteX34" fmla="*/ 7134067 w 7323233"/>
              <a:gd name="connsiteY34" fmla="*/ 3257847 h 5835507"/>
              <a:gd name="connsiteX35" fmla="*/ 7104643 w 7323233"/>
              <a:gd name="connsiteY35" fmla="*/ 3275809 h 5835507"/>
              <a:gd name="connsiteX36" fmla="*/ 7127189 w 7323233"/>
              <a:gd name="connsiteY36" fmla="*/ 3336953 h 5835507"/>
              <a:gd name="connsiteX37" fmla="*/ 7157379 w 7323233"/>
              <a:gd name="connsiteY37" fmla="*/ 3397718 h 5835507"/>
              <a:gd name="connsiteX38" fmla="*/ 7136361 w 7323233"/>
              <a:gd name="connsiteY38" fmla="*/ 3445487 h 5835507"/>
              <a:gd name="connsiteX39" fmla="*/ 6988849 w 7323233"/>
              <a:gd name="connsiteY39" fmla="*/ 3652233 h 5835507"/>
              <a:gd name="connsiteX40" fmla="*/ 6867705 w 7323233"/>
              <a:gd name="connsiteY40" fmla="*/ 3734395 h 5835507"/>
              <a:gd name="connsiteX41" fmla="*/ 6591791 w 7323233"/>
              <a:gd name="connsiteY41" fmla="*/ 4107760 h 5835507"/>
              <a:gd name="connsiteX42" fmla="*/ 6505041 w 7323233"/>
              <a:gd name="connsiteY42" fmla="*/ 4228904 h 5835507"/>
              <a:gd name="connsiteX43" fmla="*/ 6569243 w 7323233"/>
              <a:gd name="connsiteY43" fmla="*/ 4271704 h 5835507"/>
              <a:gd name="connsiteX44" fmla="*/ 6446188 w 7323233"/>
              <a:gd name="connsiteY44" fmla="*/ 4398582 h 5835507"/>
              <a:gd name="connsiteX45" fmla="*/ 6301351 w 7323233"/>
              <a:gd name="connsiteY45" fmla="*/ 4539595 h 5835507"/>
              <a:gd name="connsiteX46" fmla="*/ 6263519 w 7323233"/>
              <a:gd name="connsiteY46" fmla="*/ 4577047 h 5835507"/>
              <a:gd name="connsiteX47" fmla="*/ 3277744 w 7323233"/>
              <a:gd name="connsiteY47" fmla="*/ 5834336 h 5835507"/>
              <a:gd name="connsiteX48" fmla="*/ 2490505 w 7323233"/>
              <a:gd name="connsiteY48" fmla="*/ 5648992 h 5835507"/>
              <a:gd name="connsiteX49" fmla="*/ 2179046 w 7323233"/>
              <a:gd name="connsiteY49" fmla="*/ 5504920 h 5835507"/>
              <a:gd name="connsiteX50" fmla="*/ 1780078 w 7323233"/>
              <a:gd name="connsiteY50" fmla="*/ 5273715 h 5835507"/>
              <a:gd name="connsiteX51" fmla="*/ 1353592 w 7323233"/>
              <a:gd name="connsiteY51" fmla="*/ 5087606 h 5835507"/>
              <a:gd name="connsiteX52" fmla="*/ 1208373 w 7323233"/>
              <a:gd name="connsiteY52" fmla="*/ 4917165 h 5835507"/>
              <a:gd name="connsiteX53" fmla="*/ 1157548 w 7323233"/>
              <a:gd name="connsiteY53" fmla="*/ 4869396 h 5835507"/>
              <a:gd name="connsiteX54" fmla="*/ 1030289 w 7323233"/>
              <a:gd name="connsiteY54" fmla="*/ 4807103 h 5835507"/>
              <a:gd name="connsiteX55" fmla="*/ 808258 w 7323233"/>
              <a:gd name="connsiteY55" fmla="*/ 4672585 h 5835507"/>
              <a:gd name="connsiteX56" fmla="*/ 889658 w 7323233"/>
              <a:gd name="connsiteY56" fmla="*/ 4642013 h 5835507"/>
              <a:gd name="connsiteX57" fmla="*/ 1123917 w 7323233"/>
              <a:gd name="connsiteY57" fmla="*/ 4723412 h 5835507"/>
              <a:gd name="connsiteX58" fmla="*/ 1294360 w 7323233"/>
              <a:gd name="connsiteY58" fmla="*/ 4745194 h 5835507"/>
              <a:gd name="connsiteX59" fmla="*/ 1054367 w 7323233"/>
              <a:gd name="connsiteY59" fmla="*/ 4603034 h 5835507"/>
              <a:gd name="connsiteX60" fmla="*/ 822015 w 7323233"/>
              <a:gd name="connsiteY60" fmla="*/ 4418070 h 5835507"/>
              <a:gd name="connsiteX61" fmla="*/ 1001246 w 7323233"/>
              <a:gd name="connsiteY61" fmla="*/ 4453610 h 5835507"/>
              <a:gd name="connsiteX62" fmla="*/ 1008889 w 7323233"/>
              <a:gd name="connsiteY62" fmla="*/ 4428770 h 5835507"/>
              <a:gd name="connsiteX63" fmla="*/ 853733 w 7323233"/>
              <a:gd name="connsiteY63" fmla="*/ 4208648 h 5835507"/>
              <a:gd name="connsiteX64" fmla="*/ 776921 w 7323233"/>
              <a:gd name="connsiteY64" fmla="*/ 4119989 h 5835507"/>
              <a:gd name="connsiteX65" fmla="*/ 431453 w 7323233"/>
              <a:gd name="connsiteY65" fmla="*/ 3852864 h 5835507"/>
              <a:gd name="connsiteX66" fmla="*/ 759342 w 7323233"/>
              <a:gd name="connsiteY66" fmla="*/ 3972095 h 5835507"/>
              <a:gd name="connsiteX67" fmla="*/ 420753 w 7323233"/>
              <a:gd name="connsiteY67" fmla="*/ 3712230 h 5835507"/>
              <a:gd name="connsiteX68" fmla="*/ 256425 w 7323233"/>
              <a:gd name="connsiteY68" fmla="*/ 3616309 h 5835507"/>
              <a:gd name="connsiteX69" fmla="*/ 214772 w 7323233"/>
              <a:gd name="connsiteY69" fmla="*/ 3559749 h 5835507"/>
              <a:gd name="connsiteX70" fmla="*/ 287762 w 7323233"/>
              <a:gd name="connsiteY70" fmla="*/ 3547521 h 5835507"/>
              <a:gd name="connsiteX71" fmla="*/ 511706 w 7323233"/>
              <a:gd name="connsiteY71" fmla="*/ 3569305 h 5835507"/>
              <a:gd name="connsiteX72" fmla="*/ 235409 w 7323233"/>
              <a:gd name="connsiteY72" fmla="*/ 3394659 h 5835507"/>
              <a:gd name="connsiteX73" fmla="*/ 442537 w 7323233"/>
              <a:gd name="connsiteY73" fmla="*/ 3421409 h 5835507"/>
              <a:gd name="connsiteX74" fmla="*/ 502152 w 7323233"/>
              <a:gd name="connsiteY74" fmla="*/ 3352622 h 5835507"/>
              <a:gd name="connsiteX75" fmla="*/ 598455 w 7323233"/>
              <a:gd name="connsiteY75" fmla="*/ 3241415 h 5835507"/>
              <a:gd name="connsiteX76" fmla="*/ 664949 w 7323233"/>
              <a:gd name="connsiteY76" fmla="*/ 3179506 h 5835507"/>
              <a:gd name="connsiteX77" fmla="*/ 692846 w 7323233"/>
              <a:gd name="connsiteY77" fmla="*/ 2984607 h 5835507"/>
              <a:gd name="connsiteX78" fmla="*/ 635524 w 7323233"/>
              <a:gd name="connsiteY78" fmla="*/ 2771366 h 5835507"/>
              <a:gd name="connsiteX79" fmla="*/ 480368 w 7323233"/>
              <a:gd name="connsiteY79" fmla="*/ 2663598 h 5835507"/>
              <a:gd name="connsiteX80" fmla="*/ 525081 w 7323233"/>
              <a:gd name="connsiteY80" fmla="*/ 2542454 h 5835507"/>
              <a:gd name="connsiteX81" fmla="*/ 855264 w 7323233"/>
              <a:gd name="connsiteY81" fmla="*/ 2615829 h 5835507"/>
              <a:gd name="connsiteX82" fmla="*/ 361137 w 7323233"/>
              <a:gd name="connsiteY82" fmla="*/ 2327301 h 5835507"/>
              <a:gd name="connsiteX83" fmla="*/ 444065 w 7323233"/>
              <a:gd name="connsiteY83" fmla="*/ 2312780 h 5835507"/>
              <a:gd name="connsiteX84" fmla="*/ 440625 w 7323233"/>
              <a:gd name="connsiteY84" fmla="*/ 2290233 h 5835507"/>
              <a:gd name="connsiteX85" fmla="*/ 445975 w 7323233"/>
              <a:gd name="connsiteY85" fmla="*/ 2151509 h 5835507"/>
              <a:gd name="connsiteX86" fmla="*/ 459734 w 7323233"/>
              <a:gd name="connsiteY86" fmla="*/ 2087690 h 5835507"/>
              <a:gd name="connsiteX87" fmla="*/ 437950 w 7323233"/>
              <a:gd name="connsiteY87" fmla="*/ 2014315 h 5835507"/>
              <a:gd name="connsiteX88" fmla="*/ 808640 w 7323233"/>
              <a:gd name="connsiteY88" fmla="*/ 2042977 h 5835507"/>
              <a:gd name="connsiteX89" fmla="*/ 969908 w 7323233"/>
              <a:gd name="connsiteY89" fmla="*/ 2026162 h 5835507"/>
              <a:gd name="connsiteX90" fmla="*/ 1251176 w 7323233"/>
              <a:gd name="connsiteY90" fmla="*/ 2021577 h 5835507"/>
              <a:gd name="connsiteX91" fmla="*/ 1381491 w 7323233"/>
              <a:gd name="connsiteY91" fmla="*/ 2035718 h 5835507"/>
              <a:gd name="connsiteX92" fmla="*/ 1492697 w 7323233"/>
              <a:gd name="connsiteY92" fmla="*/ 2017374 h 5835507"/>
              <a:gd name="connsiteX93" fmla="*/ 1386076 w 7323233"/>
              <a:gd name="connsiteY93" fmla="*/ 1931006 h 5835507"/>
              <a:gd name="connsiteX94" fmla="*/ 1235889 w 7323233"/>
              <a:gd name="connsiteY94" fmla="*/ 1932153 h 5835507"/>
              <a:gd name="connsiteX95" fmla="*/ 1128886 w 7323233"/>
              <a:gd name="connsiteY95" fmla="*/ 1875977 h 5835507"/>
              <a:gd name="connsiteX96" fmla="*/ 1026851 w 7323233"/>
              <a:gd name="connsiteY96" fmla="*/ 1774322 h 5835507"/>
              <a:gd name="connsiteX97" fmla="*/ 666861 w 7323233"/>
              <a:gd name="connsiteY97" fmla="*/ 1612290 h 5835507"/>
              <a:gd name="connsiteX98" fmla="*/ 601130 w 7323233"/>
              <a:gd name="connsiteY98" fmla="*/ 1550762 h 5835507"/>
              <a:gd name="connsiteX99" fmla="*/ 1630272 w 7323233"/>
              <a:gd name="connsiteY99" fmla="*/ 1785787 h 5835507"/>
              <a:gd name="connsiteX100" fmla="*/ 1312320 w 7323233"/>
              <a:gd name="connsiteY100" fmla="*/ 1687191 h 5835507"/>
              <a:gd name="connsiteX101" fmla="*/ 1527473 w 7323233"/>
              <a:gd name="connsiteY101" fmla="*/ 1705153 h 5835507"/>
              <a:gd name="connsiteX102" fmla="*/ 1646706 w 7323233"/>
              <a:gd name="connsiteY102" fmla="*/ 1639040 h 5835507"/>
              <a:gd name="connsiteX103" fmla="*/ 1645178 w 7323233"/>
              <a:gd name="connsiteY103" fmla="*/ 1620315 h 5835507"/>
              <a:gd name="connsiteX104" fmla="*/ 1557663 w 7323233"/>
              <a:gd name="connsiteY104" fmla="*/ 1558787 h 5835507"/>
              <a:gd name="connsiteX105" fmla="*/ 1506454 w 7323233"/>
              <a:gd name="connsiteY105" fmla="*/ 1519044 h 5835507"/>
              <a:gd name="connsiteX106" fmla="*/ 1366204 w 7323233"/>
              <a:gd name="connsiteY106" fmla="*/ 1375735 h 5835507"/>
              <a:gd name="connsiteX107" fmla="*/ 1466329 w 7323233"/>
              <a:gd name="connsiteY107" fmla="*/ 1360450 h 5835507"/>
              <a:gd name="connsiteX108" fmla="*/ 1503397 w 7323233"/>
              <a:gd name="connsiteY108" fmla="*/ 1330641 h 5835507"/>
              <a:gd name="connsiteX109" fmla="*/ 1475501 w 7323233"/>
              <a:gd name="connsiteY109" fmla="*/ 1288604 h 5835507"/>
              <a:gd name="connsiteX110" fmla="*/ 1165573 w 7323233"/>
              <a:gd name="connsiteY110" fmla="*/ 1159435 h 5835507"/>
              <a:gd name="connsiteX111" fmla="*/ 1141498 w 7323233"/>
              <a:gd name="connsiteY111" fmla="*/ 1059311 h 5835507"/>
              <a:gd name="connsiteX112" fmla="*/ 1199585 w 7323233"/>
              <a:gd name="connsiteY112" fmla="*/ 1044407 h 5835507"/>
              <a:gd name="connsiteX113" fmla="*/ 1267226 w 7323233"/>
              <a:gd name="connsiteY113" fmla="*/ 1051286 h 5835507"/>
              <a:gd name="connsiteX114" fmla="*/ 1213342 w 7323233"/>
              <a:gd name="connsiteY114" fmla="*/ 972561 h 5835507"/>
              <a:gd name="connsiteX115" fmla="*/ 993986 w 7323233"/>
              <a:gd name="connsiteY115" fmla="*/ 893073 h 5835507"/>
              <a:gd name="connsiteX116" fmla="*/ 1047486 w 7323233"/>
              <a:gd name="connsiteY116" fmla="*/ 820083 h 5835507"/>
              <a:gd name="connsiteX117" fmla="*/ 0 w 7323233"/>
              <a:gd name="connsiteY117" fmla="*/ 488371 h 5835507"/>
              <a:gd name="connsiteX118" fmla="*/ 188403 w 7323233"/>
              <a:gd name="connsiteY118" fmla="*/ 484933 h 5835507"/>
              <a:gd name="connsiteX119" fmla="*/ 584315 w 7323233"/>
              <a:gd name="connsiteY119" fmla="*/ 534230 h 5835507"/>
              <a:gd name="connsiteX120" fmla="*/ 782271 w 7323233"/>
              <a:gd name="connsiteY120" fmla="*/ 525824 h 5835507"/>
              <a:gd name="connsiteX121" fmla="*/ 967998 w 7323233"/>
              <a:gd name="connsiteY121" fmla="*/ 552574 h 5835507"/>
              <a:gd name="connsiteX122" fmla="*/ 1129651 w 7323233"/>
              <a:gd name="connsiteY122" fmla="*/ 552574 h 5835507"/>
              <a:gd name="connsiteX123" fmla="*/ 978317 w 7323233"/>
              <a:gd name="connsiteY123" fmla="*/ 513593 h 5835507"/>
              <a:gd name="connsiteX124" fmla="*/ 1074620 w 7323233"/>
              <a:gd name="connsiteY124" fmla="*/ 478818 h 5835507"/>
              <a:gd name="connsiteX125" fmla="*/ 1091435 w 7323233"/>
              <a:gd name="connsiteY125" fmla="*/ 436781 h 5835507"/>
              <a:gd name="connsiteX126" fmla="*/ 1135383 w 7323233"/>
              <a:gd name="connsiteY126" fmla="*/ 404296 h 5835507"/>
              <a:gd name="connsiteX127" fmla="*/ 1384166 w 7323233"/>
              <a:gd name="connsiteY127" fmla="*/ 420349 h 5835507"/>
              <a:gd name="connsiteX128" fmla="*/ 1219839 w 7323233"/>
              <a:gd name="connsiteY128" fmla="*/ 286593 h 5835507"/>
              <a:gd name="connsiteX129" fmla="*/ 1114364 w 7323233"/>
              <a:gd name="connsiteY129" fmla="*/ 264428 h 5835507"/>
              <a:gd name="connsiteX130" fmla="*/ 1090289 w 7323233"/>
              <a:gd name="connsiteY130" fmla="*/ 207487 h 5835507"/>
              <a:gd name="connsiteX131" fmla="*/ 1139204 w 7323233"/>
              <a:gd name="connsiteY131" fmla="*/ 195259 h 5835507"/>
              <a:gd name="connsiteX132" fmla="*/ 1382254 w 7323233"/>
              <a:gd name="connsiteY132" fmla="*/ 242265 h 5835507"/>
              <a:gd name="connsiteX133" fmla="*/ 1423145 w 7323233"/>
              <a:gd name="connsiteY133" fmla="*/ 223537 h 5835507"/>
              <a:gd name="connsiteX134" fmla="*/ 965705 w 7323233"/>
              <a:gd name="connsiteY134" fmla="*/ 102013 h 5835507"/>
              <a:gd name="connsiteX135" fmla="*/ 972586 w 7323233"/>
              <a:gd name="connsiteY135" fmla="*/ 69912 h 5835507"/>
              <a:gd name="connsiteX136" fmla="*/ 1375376 w 7323233"/>
              <a:gd name="connsiteY136" fmla="*/ 119593 h 5835507"/>
              <a:gd name="connsiteX137" fmla="*/ 1117804 w 7323233"/>
              <a:gd name="connsiteY137" fmla="*/ 25200 h 5835507"/>
              <a:gd name="connsiteX138" fmla="*/ 1164045 w 7323233"/>
              <a:gd name="connsiteY138" fmla="*/ 25 h 58355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</a:cxnLst>
            <a:rect l="l" t="t" r="r" b="b"/>
            <a:pathLst>
              <a:path w="7323233" h="5835507">
                <a:moveTo>
                  <a:pt x="1164045" y="25"/>
                </a:moveTo>
                <a:cubicBezTo>
                  <a:pt x="1180764" y="455"/>
                  <a:pt x="1198056" y="6474"/>
                  <a:pt x="1213723" y="8385"/>
                </a:cubicBezTo>
                <a:cubicBezTo>
                  <a:pt x="1559575" y="51187"/>
                  <a:pt x="1905425" y="97428"/>
                  <a:pt x="2251656" y="138318"/>
                </a:cubicBezTo>
                <a:cubicBezTo>
                  <a:pt x="2575343" y="176534"/>
                  <a:pt x="2901320" y="185322"/>
                  <a:pt x="3226534" y="205194"/>
                </a:cubicBezTo>
                <a:cubicBezTo>
                  <a:pt x="3620153" y="229271"/>
                  <a:pt x="4013008" y="263284"/>
                  <a:pt x="4404335" y="316784"/>
                </a:cubicBezTo>
                <a:cubicBezTo>
                  <a:pt x="4676048" y="354236"/>
                  <a:pt x="4950435" y="380221"/>
                  <a:pt x="5225968" y="350415"/>
                </a:cubicBezTo>
                <a:cubicBezTo>
                  <a:pt x="5239725" y="348884"/>
                  <a:pt x="5255394" y="343918"/>
                  <a:pt x="5266859" y="348884"/>
                </a:cubicBezTo>
                <a:cubicBezTo>
                  <a:pt x="5400614" y="404680"/>
                  <a:pt x="5546596" y="364553"/>
                  <a:pt x="5685318" y="399712"/>
                </a:cubicBezTo>
                <a:cubicBezTo>
                  <a:pt x="5649777" y="535377"/>
                  <a:pt x="5497299" y="524293"/>
                  <a:pt x="5411315" y="618305"/>
                </a:cubicBezTo>
                <a:cubicBezTo>
                  <a:pt x="5551565" y="655755"/>
                  <a:pt x="5677676" y="693589"/>
                  <a:pt x="5805698" y="721868"/>
                </a:cubicBezTo>
                <a:cubicBezTo>
                  <a:pt x="5941363" y="751677"/>
                  <a:pt x="6056391" y="832311"/>
                  <a:pt x="6188997" y="868233"/>
                </a:cubicBezTo>
                <a:cubicBezTo>
                  <a:pt x="6217279" y="875876"/>
                  <a:pt x="6251291" y="902627"/>
                  <a:pt x="6261225" y="928614"/>
                </a:cubicBezTo>
                <a:cubicBezTo>
                  <a:pt x="6293326" y="1012688"/>
                  <a:pt x="6934199" y="1248479"/>
                  <a:pt x="6858533" y="1323379"/>
                </a:cubicBezTo>
                <a:cubicBezTo>
                  <a:pt x="6827197" y="1354335"/>
                  <a:pt x="6786687" y="1376500"/>
                  <a:pt x="6744269" y="1407072"/>
                </a:cubicBezTo>
                <a:cubicBezTo>
                  <a:pt x="6808090" y="1464778"/>
                  <a:pt x="6879934" y="1490000"/>
                  <a:pt x="6956365" y="1507197"/>
                </a:cubicBezTo>
                <a:cubicBezTo>
                  <a:pt x="6979295" y="1512547"/>
                  <a:pt x="7001843" y="1523247"/>
                  <a:pt x="7004134" y="1549234"/>
                </a:cubicBezTo>
                <a:cubicBezTo>
                  <a:pt x="7006427" y="1576366"/>
                  <a:pt x="6983115" y="1587066"/>
                  <a:pt x="6963627" y="1599678"/>
                </a:cubicBezTo>
                <a:cubicBezTo>
                  <a:pt x="6936493" y="1617256"/>
                  <a:pt x="6910125" y="1632543"/>
                  <a:pt x="6875731" y="1634837"/>
                </a:cubicBezTo>
                <a:cubicBezTo>
                  <a:pt x="6819171" y="1638275"/>
                  <a:pt x="6792040" y="1687191"/>
                  <a:pt x="6759175" y="1723878"/>
                </a:cubicBezTo>
                <a:cubicBezTo>
                  <a:pt x="6740831" y="1744515"/>
                  <a:pt x="6731659" y="1786169"/>
                  <a:pt x="6763759" y="1793431"/>
                </a:cubicBezTo>
                <a:cubicBezTo>
                  <a:pt x="6840955" y="1811009"/>
                  <a:pt x="6834840" y="1861837"/>
                  <a:pt x="6832931" y="1919543"/>
                </a:cubicBezTo>
                <a:cubicBezTo>
                  <a:pt x="6830255" y="1991005"/>
                  <a:pt x="6784777" y="2023871"/>
                  <a:pt x="6728984" y="2051386"/>
                </a:cubicBezTo>
                <a:cubicBezTo>
                  <a:pt x="6709875" y="2060939"/>
                  <a:pt x="6682743" y="2060556"/>
                  <a:pt x="6675481" y="2090365"/>
                </a:cubicBezTo>
                <a:cubicBezTo>
                  <a:pt x="6706819" y="2118645"/>
                  <a:pt x="6745034" y="2095715"/>
                  <a:pt x="6778665" y="2103740"/>
                </a:cubicBezTo>
                <a:cubicBezTo>
                  <a:pt x="6806561" y="2110237"/>
                  <a:pt x="6852802" y="2106799"/>
                  <a:pt x="6814587" y="2158771"/>
                </a:cubicBezTo>
                <a:cubicBezTo>
                  <a:pt x="6803503" y="2173674"/>
                  <a:pt x="6816497" y="2185139"/>
                  <a:pt x="6830637" y="2186286"/>
                </a:cubicBezTo>
                <a:cubicBezTo>
                  <a:pt x="6943755" y="2198133"/>
                  <a:pt x="6891781" y="2303226"/>
                  <a:pt x="6928087" y="2358639"/>
                </a:cubicBezTo>
                <a:cubicBezTo>
                  <a:pt x="6938021" y="2373923"/>
                  <a:pt x="6927321" y="2400292"/>
                  <a:pt x="6911653" y="2406789"/>
                </a:cubicBezTo>
                <a:cubicBezTo>
                  <a:pt x="6811528" y="2449592"/>
                  <a:pt x="6797771" y="2551626"/>
                  <a:pt x="6749237" y="2639522"/>
                </a:cubicBezTo>
                <a:cubicBezTo>
                  <a:pt x="6801975" y="2674298"/>
                  <a:pt x="6865031" y="2681941"/>
                  <a:pt x="6921971" y="2704488"/>
                </a:cubicBezTo>
                <a:cubicBezTo>
                  <a:pt x="6981205" y="2728182"/>
                  <a:pt x="6981205" y="2745760"/>
                  <a:pt x="6932290" y="2814548"/>
                </a:cubicBezTo>
                <a:cubicBezTo>
                  <a:pt x="7059546" y="2829453"/>
                  <a:pt x="7059546" y="2829453"/>
                  <a:pt x="7020186" y="2937603"/>
                </a:cubicBezTo>
                <a:cubicBezTo>
                  <a:pt x="7126808" y="2947538"/>
                  <a:pt x="7197123" y="2998747"/>
                  <a:pt x="7213555" y="3110719"/>
                </a:cubicBezTo>
                <a:cubicBezTo>
                  <a:pt x="7221580" y="3164984"/>
                  <a:pt x="7269733" y="3190588"/>
                  <a:pt x="7323233" y="3226893"/>
                </a:cubicBezTo>
                <a:cubicBezTo>
                  <a:pt x="7256739" y="3262053"/>
                  <a:pt x="7211645" y="3335425"/>
                  <a:pt x="7134067" y="3257847"/>
                </a:cubicBezTo>
                <a:cubicBezTo>
                  <a:pt x="7105789" y="3229569"/>
                  <a:pt x="7108462" y="3265491"/>
                  <a:pt x="7104643" y="3275809"/>
                </a:cubicBezTo>
                <a:cubicBezTo>
                  <a:pt x="7095471" y="3301031"/>
                  <a:pt x="7114577" y="3317846"/>
                  <a:pt x="7127189" y="3336953"/>
                </a:cubicBezTo>
                <a:cubicBezTo>
                  <a:pt x="7139417" y="3356062"/>
                  <a:pt x="7153939" y="3376315"/>
                  <a:pt x="7157379" y="3397718"/>
                </a:cubicBezTo>
                <a:cubicBezTo>
                  <a:pt x="7159671" y="3412621"/>
                  <a:pt x="7148589" y="3434403"/>
                  <a:pt x="7136361" y="3445487"/>
                </a:cubicBezTo>
                <a:cubicBezTo>
                  <a:pt x="7072159" y="3503956"/>
                  <a:pt x="7110374" y="3635418"/>
                  <a:pt x="6988849" y="3652233"/>
                </a:cubicBezTo>
                <a:cubicBezTo>
                  <a:pt x="6934199" y="3659874"/>
                  <a:pt x="6907831" y="3708027"/>
                  <a:pt x="6867705" y="3734395"/>
                </a:cubicBezTo>
                <a:cubicBezTo>
                  <a:pt x="6728219" y="3826495"/>
                  <a:pt x="6634972" y="3944964"/>
                  <a:pt x="6591791" y="4107760"/>
                </a:cubicBezTo>
                <a:cubicBezTo>
                  <a:pt x="6579943" y="4152854"/>
                  <a:pt x="6534466" y="4189160"/>
                  <a:pt x="6505041" y="4228904"/>
                </a:cubicBezTo>
                <a:cubicBezTo>
                  <a:pt x="6519181" y="4257948"/>
                  <a:pt x="6596375" y="4195273"/>
                  <a:pt x="6569243" y="4271704"/>
                </a:cubicBezTo>
                <a:cubicBezTo>
                  <a:pt x="6548606" y="4329029"/>
                  <a:pt x="6495869" y="4364569"/>
                  <a:pt x="6446188" y="4398582"/>
                </a:cubicBezTo>
                <a:cubicBezTo>
                  <a:pt x="6389629" y="4437179"/>
                  <a:pt x="6326957" y="4468132"/>
                  <a:pt x="6301351" y="4539595"/>
                </a:cubicBezTo>
                <a:cubicBezTo>
                  <a:pt x="6296001" y="4554882"/>
                  <a:pt x="6278804" y="4570932"/>
                  <a:pt x="6263519" y="4577047"/>
                </a:cubicBezTo>
                <a:cubicBezTo>
                  <a:pt x="5466343" y="5834719"/>
                  <a:pt x="3503978" y="5843126"/>
                  <a:pt x="3277744" y="5834336"/>
                </a:cubicBezTo>
                <a:cubicBezTo>
                  <a:pt x="3003739" y="5823254"/>
                  <a:pt x="2744636" y="5745676"/>
                  <a:pt x="2490505" y="5648992"/>
                </a:cubicBezTo>
                <a:cubicBezTo>
                  <a:pt x="2383118" y="5608101"/>
                  <a:pt x="2283377" y="5550014"/>
                  <a:pt x="2179046" y="5504920"/>
                </a:cubicBezTo>
                <a:cubicBezTo>
                  <a:pt x="2034975" y="5442627"/>
                  <a:pt x="1923768" y="5323777"/>
                  <a:pt x="1780078" y="5273715"/>
                </a:cubicBezTo>
                <a:cubicBezTo>
                  <a:pt x="1632184" y="5222124"/>
                  <a:pt x="1505691" y="5127731"/>
                  <a:pt x="1353592" y="5087606"/>
                </a:cubicBezTo>
                <a:cubicBezTo>
                  <a:pt x="1273341" y="5066205"/>
                  <a:pt x="1195763" y="5027608"/>
                  <a:pt x="1208373" y="4917165"/>
                </a:cubicBezTo>
                <a:cubicBezTo>
                  <a:pt x="1211813" y="4885828"/>
                  <a:pt x="1190795" y="4860224"/>
                  <a:pt x="1157548" y="4869396"/>
                </a:cubicBezTo>
                <a:cubicBezTo>
                  <a:pt x="1094110" y="4886593"/>
                  <a:pt x="1065448" y="4841115"/>
                  <a:pt x="1030289" y="4807103"/>
                </a:cubicBezTo>
                <a:cubicBezTo>
                  <a:pt x="967617" y="4746725"/>
                  <a:pt x="908001" y="4682522"/>
                  <a:pt x="808258" y="4672585"/>
                </a:cubicBezTo>
                <a:cubicBezTo>
                  <a:pt x="827365" y="4625197"/>
                  <a:pt x="859849" y="4632078"/>
                  <a:pt x="889658" y="4642013"/>
                </a:cubicBezTo>
                <a:cubicBezTo>
                  <a:pt x="967998" y="4668000"/>
                  <a:pt x="1045576" y="4697425"/>
                  <a:pt x="1123917" y="4723412"/>
                </a:cubicBezTo>
                <a:cubicBezTo>
                  <a:pt x="1175126" y="4740228"/>
                  <a:pt x="1225954" y="4763921"/>
                  <a:pt x="1294360" y="4745194"/>
                </a:cubicBezTo>
                <a:cubicBezTo>
                  <a:pt x="1235507" y="4649656"/>
                  <a:pt x="1135383" y="4632459"/>
                  <a:pt x="1054367" y="4603034"/>
                </a:cubicBezTo>
                <a:cubicBezTo>
                  <a:pt x="953095" y="4565966"/>
                  <a:pt x="893480" y="4496029"/>
                  <a:pt x="822015" y="4418070"/>
                </a:cubicBezTo>
                <a:cubicBezTo>
                  <a:pt x="896536" y="4399344"/>
                  <a:pt x="942777" y="4456669"/>
                  <a:pt x="1001246" y="4453610"/>
                </a:cubicBezTo>
                <a:cubicBezTo>
                  <a:pt x="1004304" y="4443675"/>
                  <a:pt x="1009654" y="4429153"/>
                  <a:pt x="1008889" y="4428770"/>
                </a:cubicBezTo>
                <a:cubicBezTo>
                  <a:pt x="913351" y="4385969"/>
                  <a:pt x="868639" y="4305717"/>
                  <a:pt x="853733" y="4208648"/>
                </a:cubicBezTo>
                <a:cubicBezTo>
                  <a:pt x="846092" y="4158588"/>
                  <a:pt x="811315" y="4142920"/>
                  <a:pt x="776921" y="4119989"/>
                </a:cubicBezTo>
                <a:cubicBezTo>
                  <a:pt x="656924" y="4038591"/>
                  <a:pt x="530049" y="3964835"/>
                  <a:pt x="431453" y="3852864"/>
                </a:cubicBezTo>
                <a:cubicBezTo>
                  <a:pt x="545336" y="3867767"/>
                  <a:pt x="636671" y="3940758"/>
                  <a:pt x="759342" y="3972095"/>
                </a:cubicBezTo>
                <a:cubicBezTo>
                  <a:pt x="661893" y="3849042"/>
                  <a:pt x="535781" y="3786751"/>
                  <a:pt x="420753" y="3712230"/>
                </a:cubicBezTo>
                <a:cubicBezTo>
                  <a:pt x="368397" y="3678218"/>
                  <a:pt x="319865" y="3634652"/>
                  <a:pt x="256425" y="3616309"/>
                </a:cubicBezTo>
                <a:cubicBezTo>
                  <a:pt x="233878" y="3609812"/>
                  <a:pt x="196810" y="3596055"/>
                  <a:pt x="214772" y="3559749"/>
                </a:cubicBezTo>
                <a:cubicBezTo>
                  <a:pt x="230057" y="3529561"/>
                  <a:pt x="260247" y="3538731"/>
                  <a:pt x="287762" y="3547521"/>
                </a:cubicBezTo>
                <a:cubicBezTo>
                  <a:pt x="353875" y="3569305"/>
                  <a:pt x="422281" y="3569687"/>
                  <a:pt x="511706" y="3569305"/>
                </a:cubicBezTo>
                <a:cubicBezTo>
                  <a:pt x="436803" y="3469562"/>
                  <a:pt x="299609" y="3499371"/>
                  <a:pt x="235409" y="3394659"/>
                </a:cubicBezTo>
                <a:cubicBezTo>
                  <a:pt x="315659" y="3376315"/>
                  <a:pt x="377569" y="3414149"/>
                  <a:pt x="442537" y="3421409"/>
                </a:cubicBezTo>
                <a:cubicBezTo>
                  <a:pt x="501387" y="3427906"/>
                  <a:pt x="515909" y="3410328"/>
                  <a:pt x="502152" y="3352622"/>
                </a:cubicBezTo>
                <a:cubicBezTo>
                  <a:pt x="480752" y="3262815"/>
                  <a:pt x="512852" y="3216956"/>
                  <a:pt x="598455" y="3241415"/>
                </a:cubicBezTo>
                <a:cubicBezTo>
                  <a:pt x="677943" y="3264344"/>
                  <a:pt x="686349" y="3230715"/>
                  <a:pt x="664949" y="3179506"/>
                </a:cubicBezTo>
                <a:cubicBezTo>
                  <a:pt x="634377" y="3104987"/>
                  <a:pt x="669153" y="3047281"/>
                  <a:pt x="692846" y="2984607"/>
                </a:cubicBezTo>
                <a:cubicBezTo>
                  <a:pt x="729152" y="2889069"/>
                  <a:pt x="713865" y="2842445"/>
                  <a:pt x="635524" y="2771366"/>
                </a:cubicBezTo>
                <a:cubicBezTo>
                  <a:pt x="591577" y="2731620"/>
                  <a:pt x="544190" y="2697991"/>
                  <a:pt x="480368" y="2663598"/>
                </a:cubicBezTo>
                <a:cubicBezTo>
                  <a:pt x="627499" y="2644872"/>
                  <a:pt x="473109" y="2581817"/>
                  <a:pt x="525081" y="2542454"/>
                </a:cubicBezTo>
                <a:cubicBezTo>
                  <a:pt x="629027" y="2526404"/>
                  <a:pt x="713865" y="2651751"/>
                  <a:pt x="855264" y="2615829"/>
                </a:cubicBezTo>
                <a:cubicBezTo>
                  <a:pt x="680618" y="2507295"/>
                  <a:pt x="487630" y="2471755"/>
                  <a:pt x="361137" y="2327301"/>
                </a:cubicBezTo>
                <a:cubicBezTo>
                  <a:pt x="390181" y="2294436"/>
                  <a:pt x="419224" y="2325008"/>
                  <a:pt x="444065" y="2312780"/>
                </a:cubicBezTo>
                <a:cubicBezTo>
                  <a:pt x="443300" y="2305136"/>
                  <a:pt x="445212" y="2293671"/>
                  <a:pt x="440625" y="2290233"/>
                </a:cubicBezTo>
                <a:cubicBezTo>
                  <a:pt x="346234" y="2211508"/>
                  <a:pt x="344703" y="2209598"/>
                  <a:pt x="445975" y="2151509"/>
                </a:cubicBezTo>
                <a:cubicBezTo>
                  <a:pt x="481515" y="2131255"/>
                  <a:pt x="478459" y="2113293"/>
                  <a:pt x="459734" y="2087690"/>
                </a:cubicBezTo>
                <a:cubicBezTo>
                  <a:pt x="446356" y="2069728"/>
                  <a:pt x="430306" y="2053677"/>
                  <a:pt x="437950" y="2014315"/>
                </a:cubicBezTo>
                <a:cubicBezTo>
                  <a:pt x="493362" y="2064761"/>
                  <a:pt x="761252" y="2048327"/>
                  <a:pt x="808640" y="2042977"/>
                </a:cubicBezTo>
                <a:cubicBezTo>
                  <a:pt x="861758" y="2037246"/>
                  <a:pt x="914114" y="2012787"/>
                  <a:pt x="969908" y="2026162"/>
                </a:cubicBezTo>
                <a:cubicBezTo>
                  <a:pt x="1014621" y="2036864"/>
                  <a:pt x="1221748" y="2140427"/>
                  <a:pt x="1251176" y="2021577"/>
                </a:cubicBezTo>
                <a:cubicBezTo>
                  <a:pt x="1252704" y="2015846"/>
                  <a:pt x="1336395" y="2029221"/>
                  <a:pt x="1381491" y="2035718"/>
                </a:cubicBezTo>
                <a:cubicBezTo>
                  <a:pt x="1421235" y="2041068"/>
                  <a:pt x="1465947" y="2064761"/>
                  <a:pt x="1492697" y="2017374"/>
                </a:cubicBezTo>
                <a:cubicBezTo>
                  <a:pt x="1508366" y="1989477"/>
                  <a:pt x="1443782" y="1935593"/>
                  <a:pt x="1386076" y="1931006"/>
                </a:cubicBezTo>
                <a:cubicBezTo>
                  <a:pt x="1336013" y="1926802"/>
                  <a:pt x="1283658" y="1920687"/>
                  <a:pt x="1235889" y="1932153"/>
                </a:cubicBezTo>
                <a:cubicBezTo>
                  <a:pt x="1177038" y="1945911"/>
                  <a:pt x="1145320" y="1923746"/>
                  <a:pt x="1128886" y="1875977"/>
                </a:cubicBezTo>
                <a:cubicBezTo>
                  <a:pt x="1110542" y="1823240"/>
                  <a:pt x="1075383" y="1798781"/>
                  <a:pt x="1026851" y="1774322"/>
                </a:cubicBezTo>
                <a:cubicBezTo>
                  <a:pt x="909146" y="1715090"/>
                  <a:pt x="796030" y="1646684"/>
                  <a:pt x="666861" y="1612290"/>
                </a:cubicBezTo>
                <a:cubicBezTo>
                  <a:pt x="641255" y="1605409"/>
                  <a:pt x="612977" y="1596238"/>
                  <a:pt x="601130" y="1550762"/>
                </a:cubicBezTo>
                <a:cubicBezTo>
                  <a:pt x="950802" y="1618785"/>
                  <a:pt x="1269520" y="1796106"/>
                  <a:pt x="1630272" y="1785787"/>
                </a:cubicBezTo>
                <a:cubicBezTo>
                  <a:pt x="1531678" y="1729610"/>
                  <a:pt x="1417413" y="1726553"/>
                  <a:pt x="1312320" y="1687191"/>
                </a:cubicBezTo>
                <a:cubicBezTo>
                  <a:pt x="1386841" y="1657765"/>
                  <a:pt x="1456775" y="1688337"/>
                  <a:pt x="1527473" y="1705153"/>
                </a:cubicBezTo>
                <a:cubicBezTo>
                  <a:pt x="1586707" y="1718909"/>
                  <a:pt x="1640210" y="1721203"/>
                  <a:pt x="1646706" y="1639040"/>
                </a:cubicBezTo>
                <a:cubicBezTo>
                  <a:pt x="1644413" y="1633690"/>
                  <a:pt x="1644794" y="1626812"/>
                  <a:pt x="1645178" y="1620315"/>
                </a:cubicBezTo>
                <a:cubicBezTo>
                  <a:pt x="1625304" y="1586303"/>
                  <a:pt x="1594350" y="1568725"/>
                  <a:pt x="1557663" y="1558787"/>
                </a:cubicBezTo>
                <a:cubicBezTo>
                  <a:pt x="1535498" y="1552672"/>
                  <a:pt x="1506073" y="1543500"/>
                  <a:pt x="1506454" y="1519044"/>
                </a:cubicBezTo>
                <a:cubicBezTo>
                  <a:pt x="1507601" y="1428472"/>
                  <a:pt x="1436904" y="1402104"/>
                  <a:pt x="1366204" y="1375735"/>
                </a:cubicBezTo>
                <a:cubicBezTo>
                  <a:pt x="1405566" y="1330641"/>
                  <a:pt x="1436520" y="1363888"/>
                  <a:pt x="1466329" y="1360450"/>
                </a:cubicBezTo>
                <a:cubicBezTo>
                  <a:pt x="1485819" y="1358157"/>
                  <a:pt x="1503397" y="1353953"/>
                  <a:pt x="1503397" y="1330641"/>
                </a:cubicBezTo>
                <a:cubicBezTo>
                  <a:pt x="1503779" y="1311151"/>
                  <a:pt x="1494607" y="1288985"/>
                  <a:pt x="1475501" y="1288604"/>
                </a:cubicBezTo>
                <a:cubicBezTo>
                  <a:pt x="1355885" y="1285163"/>
                  <a:pt x="1289773" y="1159817"/>
                  <a:pt x="1165573" y="1159435"/>
                </a:cubicBezTo>
                <a:cubicBezTo>
                  <a:pt x="1091435" y="1159435"/>
                  <a:pt x="1204170" y="1088738"/>
                  <a:pt x="1141498" y="1059311"/>
                </a:cubicBezTo>
                <a:cubicBezTo>
                  <a:pt x="1127739" y="1052814"/>
                  <a:pt x="1177420" y="1042879"/>
                  <a:pt x="1199585" y="1044407"/>
                </a:cubicBezTo>
                <a:cubicBezTo>
                  <a:pt x="1221367" y="1045935"/>
                  <a:pt x="1240857" y="1064661"/>
                  <a:pt x="1267226" y="1051286"/>
                </a:cubicBezTo>
                <a:cubicBezTo>
                  <a:pt x="1281748" y="1003517"/>
                  <a:pt x="1244298" y="985938"/>
                  <a:pt x="1213342" y="972561"/>
                </a:cubicBezTo>
                <a:cubicBezTo>
                  <a:pt x="1141879" y="941607"/>
                  <a:pt x="1072327" y="904157"/>
                  <a:pt x="993986" y="893073"/>
                </a:cubicBezTo>
                <a:cubicBezTo>
                  <a:pt x="966089" y="889252"/>
                  <a:pt x="1034111" y="838042"/>
                  <a:pt x="1047486" y="820083"/>
                </a:cubicBezTo>
                <a:cubicBezTo>
                  <a:pt x="732209" y="631299"/>
                  <a:pt x="353112" y="640852"/>
                  <a:pt x="0" y="488371"/>
                </a:cubicBezTo>
                <a:cubicBezTo>
                  <a:pt x="77960" y="458564"/>
                  <a:pt x="135284" y="480346"/>
                  <a:pt x="188403" y="484933"/>
                </a:cubicBezTo>
                <a:cubicBezTo>
                  <a:pt x="321009" y="496396"/>
                  <a:pt x="452090" y="520090"/>
                  <a:pt x="584315" y="534230"/>
                </a:cubicBezTo>
                <a:cubicBezTo>
                  <a:pt x="649281" y="541108"/>
                  <a:pt x="709662" y="567096"/>
                  <a:pt x="782271" y="525824"/>
                </a:cubicBezTo>
                <a:cubicBezTo>
                  <a:pt x="830805" y="498308"/>
                  <a:pt x="908383" y="528115"/>
                  <a:pt x="967998" y="552574"/>
                </a:cubicBezTo>
                <a:cubicBezTo>
                  <a:pt x="1017296" y="572827"/>
                  <a:pt x="1064301" y="578177"/>
                  <a:pt x="1129651" y="552574"/>
                </a:cubicBezTo>
                <a:cubicBezTo>
                  <a:pt x="1070417" y="536905"/>
                  <a:pt x="1024939" y="523149"/>
                  <a:pt x="978317" y="513593"/>
                </a:cubicBezTo>
                <a:cubicBezTo>
                  <a:pt x="941248" y="505952"/>
                  <a:pt x="1029526" y="474996"/>
                  <a:pt x="1074620" y="478818"/>
                </a:cubicBezTo>
                <a:cubicBezTo>
                  <a:pt x="1137676" y="484168"/>
                  <a:pt x="1102136" y="464296"/>
                  <a:pt x="1091435" y="436781"/>
                </a:cubicBezTo>
                <a:cubicBezTo>
                  <a:pt x="1079970" y="407355"/>
                  <a:pt x="1113982" y="398184"/>
                  <a:pt x="1135383" y="404296"/>
                </a:cubicBezTo>
                <a:cubicBezTo>
                  <a:pt x="1217545" y="428374"/>
                  <a:pt x="1299326" y="385955"/>
                  <a:pt x="1384166" y="420349"/>
                </a:cubicBezTo>
                <a:cubicBezTo>
                  <a:pt x="1362764" y="335509"/>
                  <a:pt x="1316523" y="298440"/>
                  <a:pt x="1219839" y="286593"/>
                </a:cubicBezTo>
                <a:cubicBezTo>
                  <a:pt x="1183533" y="282009"/>
                  <a:pt x="1145701" y="288887"/>
                  <a:pt x="1114364" y="264428"/>
                </a:cubicBezTo>
                <a:cubicBezTo>
                  <a:pt x="1096402" y="250290"/>
                  <a:pt x="1076148" y="233474"/>
                  <a:pt x="1090289" y="207487"/>
                </a:cubicBezTo>
                <a:cubicBezTo>
                  <a:pt x="1100223" y="189144"/>
                  <a:pt x="1121626" y="189144"/>
                  <a:pt x="1139204" y="195259"/>
                </a:cubicBezTo>
                <a:cubicBezTo>
                  <a:pt x="1217929" y="222393"/>
                  <a:pt x="1300091" y="232328"/>
                  <a:pt x="1382254" y="242265"/>
                </a:cubicBezTo>
                <a:cubicBezTo>
                  <a:pt x="1394866" y="243793"/>
                  <a:pt x="1409004" y="248762"/>
                  <a:pt x="1423145" y="223537"/>
                </a:cubicBezTo>
                <a:cubicBezTo>
                  <a:pt x="1269520" y="182647"/>
                  <a:pt x="1123536" y="124559"/>
                  <a:pt x="965705" y="102013"/>
                </a:cubicBezTo>
                <a:cubicBezTo>
                  <a:pt x="967998" y="91312"/>
                  <a:pt x="970292" y="80612"/>
                  <a:pt x="972586" y="69912"/>
                </a:cubicBezTo>
                <a:cubicBezTo>
                  <a:pt x="1096020" y="85197"/>
                  <a:pt x="1219457" y="100484"/>
                  <a:pt x="1375376" y="119593"/>
                </a:cubicBezTo>
                <a:cubicBezTo>
                  <a:pt x="1279454" y="58828"/>
                  <a:pt x="1188885" y="79084"/>
                  <a:pt x="1117804" y="25200"/>
                </a:cubicBezTo>
                <a:cubicBezTo>
                  <a:pt x="1131179" y="4755"/>
                  <a:pt x="1147325" y="-405"/>
                  <a:pt x="1164045" y="25"/>
                </a:cubicBezTo>
                <a:close/>
              </a:path>
            </a:pathLst>
          </a:custGeom>
          <a:solidFill>
            <a:srgbClr val="51B6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267739-E82D-0746-B614-65EA192898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5473" y="1998925"/>
            <a:ext cx="5541054" cy="214941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i="1">
                <a:solidFill>
                  <a:srgbClr val="FFFFFF"/>
                </a:solidFill>
              </a:rPr>
              <a:t>Evidence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366C24-FAAF-F645-BE34-C3FE2BA9BC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0419" y="4300833"/>
            <a:ext cx="4431162" cy="1191873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400" cap="all">
                <a:solidFill>
                  <a:srgbClr val="FFFFFF"/>
                </a:solidFill>
              </a:rPr>
              <a:t>WE DON’T HAVE ENOUGH LOOSE GUN LAW DATA!!!</a:t>
            </a:r>
          </a:p>
        </p:txBody>
      </p:sp>
    </p:spTree>
    <p:extLst>
      <p:ext uri="{BB962C8B-B14F-4D97-AF65-F5344CB8AC3E}">
        <p14:creationId xmlns:p14="http://schemas.microsoft.com/office/powerpoint/2010/main" val="42237978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24004-E54B-8D4E-A092-DE04DD830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Background Information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099788-D475-AF4C-A88A-DD12C8C8BB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/>
              <a:t>We’re given a rich dataset with both categorical and quantitative data allowing us to run a variety of statistical models on it. </a:t>
            </a:r>
          </a:p>
          <a:p>
            <a:r>
              <a:rPr lang="en-US"/>
              <a:t>Categorical data values include weapons used, the type of gun law in place at the time, the moon phase, and weather.</a:t>
            </a:r>
          </a:p>
          <a:p>
            <a:r>
              <a:rPr lang="en-US"/>
              <a:t>The quantitative data that’ll assist a lot is monetary damage inflicted by the weapon. </a:t>
            </a:r>
          </a:p>
          <a:p>
            <a:r>
              <a:rPr lang="en-US"/>
              <a:t>We want to be able to determine from this data whether gun control is effective or not. </a:t>
            </a:r>
          </a:p>
          <a:p>
            <a:pPr lvl="1"/>
            <a:r>
              <a:rPr lang="en-US"/>
              <a:t>Let’s do a permutation test.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28992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BE20309-1FB9-4818-BAFA-9C4C05341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BD77573-9EF2-4C35-8285-A1CF6FBB0E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5511704" cy="6858000"/>
          </a:xfrm>
          <a:custGeom>
            <a:avLst/>
            <a:gdLst>
              <a:gd name="connsiteX0" fmla="*/ 5511704 w 5511704"/>
              <a:gd name="connsiteY0" fmla="*/ 0 h 6886576"/>
              <a:gd name="connsiteX1" fmla="*/ 1008599 w 5511704"/>
              <a:gd name="connsiteY1" fmla="*/ 0 h 6886576"/>
              <a:gd name="connsiteX2" fmla="*/ 1310975 w 5511704"/>
              <a:gd name="connsiteY2" fmla="*/ 110728 h 6886576"/>
              <a:gd name="connsiteX3" fmla="*/ 1267362 w 5511704"/>
              <a:gd name="connsiteY3" fmla="*/ 135731 h 6886576"/>
              <a:gd name="connsiteX4" fmla="*/ 1005692 w 5511704"/>
              <a:gd name="connsiteY4" fmla="*/ 71437 h 6886576"/>
              <a:gd name="connsiteX5" fmla="*/ 953358 w 5511704"/>
              <a:gd name="connsiteY5" fmla="*/ 89297 h 6886576"/>
              <a:gd name="connsiteX6" fmla="*/ 979525 w 5511704"/>
              <a:gd name="connsiteY6" fmla="*/ 164307 h 6886576"/>
              <a:gd name="connsiteX7" fmla="*/ 1092915 w 5511704"/>
              <a:gd name="connsiteY7" fmla="*/ 192882 h 6886576"/>
              <a:gd name="connsiteX8" fmla="*/ 1270270 w 5511704"/>
              <a:gd name="connsiteY8" fmla="*/ 375047 h 6886576"/>
              <a:gd name="connsiteX9" fmla="*/ 1002784 w 5511704"/>
              <a:gd name="connsiteY9" fmla="*/ 353615 h 6886576"/>
              <a:gd name="connsiteX10" fmla="*/ 956265 w 5511704"/>
              <a:gd name="connsiteY10" fmla="*/ 396479 h 6886576"/>
              <a:gd name="connsiteX11" fmla="*/ 938820 w 5511704"/>
              <a:gd name="connsiteY11" fmla="*/ 453629 h 6886576"/>
              <a:gd name="connsiteX12" fmla="*/ 860319 w 5511704"/>
              <a:gd name="connsiteY12" fmla="*/ 360759 h 6886576"/>
              <a:gd name="connsiteX13" fmla="*/ 793447 w 5511704"/>
              <a:gd name="connsiteY13" fmla="*/ 335757 h 6886576"/>
              <a:gd name="connsiteX14" fmla="*/ 773095 w 5511704"/>
              <a:gd name="connsiteY14" fmla="*/ 417910 h 6886576"/>
              <a:gd name="connsiteX15" fmla="*/ 834151 w 5511704"/>
              <a:gd name="connsiteY15" fmla="*/ 507206 h 6886576"/>
              <a:gd name="connsiteX16" fmla="*/ 996969 w 5511704"/>
              <a:gd name="connsiteY16" fmla="*/ 560785 h 6886576"/>
              <a:gd name="connsiteX17" fmla="*/ 822522 w 5511704"/>
              <a:gd name="connsiteY17" fmla="*/ 560785 h 6886576"/>
              <a:gd name="connsiteX18" fmla="*/ 621908 w 5511704"/>
              <a:gd name="connsiteY18" fmla="*/ 525066 h 6886576"/>
              <a:gd name="connsiteX19" fmla="*/ 409664 w 5511704"/>
              <a:gd name="connsiteY19" fmla="*/ 535781 h 6886576"/>
              <a:gd name="connsiteX20" fmla="*/ 209049 w 5511704"/>
              <a:gd name="connsiteY20" fmla="*/ 464344 h 6886576"/>
              <a:gd name="connsiteX21" fmla="*/ 5527 w 5511704"/>
              <a:gd name="connsiteY21" fmla="*/ 467916 h 6886576"/>
              <a:gd name="connsiteX22" fmla="*/ 906838 w 5511704"/>
              <a:gd name="connsiteY22" fmla="*/ 914400 h 6886576"/>
              <a:gd name="connsiteX23" fmla="*/ 863226 w 5511704"/>
              <a:gd name="connsiteY23" fmla="*/ 925116 h 6886576"/>
              <a:gd name="connsiteX24" fmla="*/ 805077 w 5511704"/>
              <a:gd name="connsiteY24" fmla="*/ 953691 h 6886576"/>
              <a:gd name="connsiteX25" fmla="*/ 848689 w 5511704"/>
              <a:gd name="connsiteY25" fmla="*/ 1010841 h 6886576"/>
              <a:gd name="connsiteX26" fmla="*/ 1084193 w 5511704"/>
              <a:gd name="connsiteY26" fmla="*/ 1117997 h 6886576"/>
              <a:gd name="connsiteX27" fmla="*/ 1142342 w 5511704"/>
              <a:gd name="connsiteY27" fmla="*/ 1225153 h 6886576"/>
              <a:gd name="connsiteX28" fmla="*/ 1069655 w 5511704"/>
              <a:gd name="connsiteY28" fmla="*/ 1214438 h 6886576"/>
              <a:gd name="connsiteX29" fmla="*/ 1005692 w 5511704"/>
              <a:gd name="connsiteY29" fmla="*/ 1235869 h 6886576"/>
              <a:gd name="connsiteX30" fmla="*/ 1031858 w 5511704"/>
              <a:gd name="connsiteY30" fmla="*/ 1371600 h 6886576"/>
              <a:gd name="connsiteX31" fmla="*/ 1366216 w 5511704"/>
              <a:gd name="connsiteY31" fmla="*/ 1546622 h 6886576"/>
              <a:gd name="connsiteX32" fmla="*/ 1395290 w 5511704"/>
              <a:gd name="connsiteY32" fmla="*/ 1603772 h 6886576"/>
              <a:gd name="connsiteX33" fmla="*/ 1354586 w 5511704"/>
              <a:gd name="connsiteY33" fmla="*/ 1643063 h 6886576"/>
              <a:gd name="connsiteX34" fmla="*/ 1247011 w 5511704"/>
              <a:gd name="connsiteY34" fmla="*/ 1664494 h 6886576"/>
              <a:gd name="connsiteX35" fmla="*/ 1398198 w 5511704"/>
              <a:gd name="connsiteY35" fmla="*/ 1857375 h 6886576"/>
              <a:gd name="connsiteX36" fmla="*/ 1453440 w 5511704"/>
              <a:gd name="connsiteY36" fmla="*/ 1910954 h 6886576"/>
              <a:gd name="connsiteX37" fmla="*/ 1549386 w 5511704"/>
              <a:gd name="connsiteY37" fmla="*/ 1993106 h 6886576"/>
              <a:gd name="connsiteX38" fmla="*/ 1549386 w 5511704"/>
              <a:gd name="connsiteY38" fmla="*/ 2021681 h 6886576"/>
              <a:gd name="connsiteX39" fmla="*/ 1421458 w 5511704"/>
              <a:gd name="connsiteY39" fmla="*/ 2110978 h 6886576"/>
              <a:gd name="connsiteX40" fmla="*/ 1188861 w 5511704"/>
              <a:gd name="connsiteY40" fmla="*/ 2085976 h 6886576"/>
              <a:gd name="connsiteX41" fmla="*/ 1531941 w 5511704"/>
              <a:gd name="connsiteY41" fmla="*/ 2218135 h 6886576"/>
              <a:gd name="connsiteX42" fmla="*/ 421293 w 5511704"/>
              <a:gd name="connsiteY42" fmla="*/ 1900238 h 6886576"/>
              <a:gd name="connsiteX43" fmla="*/ 491072 w 5511704"/>
              <a:gd name="connsiteY43" fmla="*/ 1982391 h 6886576"/>
              <a:gd name="connsiteX44" fmla="*/ 880671 w 5511704"/>
              <a:gd name="connsiteY44" fmla="*/ 2200276 h 6886576"/>
              <a:gd name="connsiteX45" fmla="*/ 991154 w 5511704"/>
              <a:gd name="connsiteY45" fmla="*/ 2336007 h 6886576"/>
              <a:gd name="connsiteX46" fmla="*/ 1107453 w 5511704"/>
              <a:gd name="connsiteY46" fmla="*/ 2411016 h 6886576"/>
              <a:gd name="connsiteX47" fmla="*/ 1270270 w 5511704"/>
              <a:gd name="connsiteY47" fmla="*/ 2411016 h 6886576"/>
              <a:gd name="connsiteX48" fmla="*/ 1386568 w 5511704"/>
              <a:gd name="connsiteY48" fmla="*/ 2528889 h 6886576"/>
              <a:gd name="connsiteX49" fmla="*/ 1267362 w 5511704"/>
              <a:gd name="connsiteY49" fmla="*/ 2553891 h 6886576"/>
              <a:gd name="connsiteX50" fmla="*/ 1127805 w 5511704"/>
              <a:gd name="connsiteY50" fmla="*/ 2536032 h 6886576"/>
              <a:gd name="connsiteX51" fmla="*/ 970802 w 5511704"/>
              <a:gd name="connsiteY51" fmla="*/ 2575322 h 6886576"/>
              <a:gd name="connsiteX52" fmla="*/ 825429 w 5511704"/>
              <a:gd name="connsiteY52" fmla="*/ 2543176 h 6886576"/>
              <a:gd name="connsiteX53" fmla="*/ 650982 w 5511704"/>
              <a:gd name="connsiteY53" fmla="*/ 2564607 h 6886576"/>
              <a:gd name="connsiteX54" fmla="*/ 595740 w 5511704"/>
              <a:gd name="connsiteY54" fmla="*/ 2703909 h 6886576"/>
              <a:gd name="connsiteX55" fmla="*/ 578296 w 5511704"/>
              <a:gd name="connsiteY55" fmla="*/ 2714626 h 6886576"/>
              <a:gd name="connsiteX56" fmla="*/ 255568 w 5511704"/>
              <a:gd name="connsiteY56" fmla="*/ 2936081 h 6886576"/>
              <a:gd name="connsiteX57" fmla="*/ 165437 w 5511704"/>
              <a:gd name="connsiteY57" fmla="*/ 2953941 h 6886576"/>
              <a:gd name="connsiteX58" fmla="*/ 697501 w 5511704"/>
              <a:gd name="connsiteY58" fmla="*/ 3343275 h 6886576"/>
              <a:gd name="connsiteX59" fmla="*/ 339884 w 5511704"/>
              <a:gd name="connsiteY59" fmla="*/ 3243263 h 6886576"/>
              <a:gd name="connsiteX60" fmla="*/ 290458 w 5511704"/>
              <a:gd name="connsiteY60" fmla="*/ 3407569 h 6886576"/>
              <a:gd name="connsiteX61" fmla="*/ 459090 w 5511704"/>
              <a:gd name="connsiteY61" fmla="*/ 3554016 h 6886576"/>
              <a:gd name="connsiteX62" fmla="*/ 520147 w 5511704"/>
              <a:gd name="connsiteY62" fmla="*/ 3843338 h 6886576"/>
              <a:gd name="connsiteX63" fmla="*/ 491072 w 5511704"/>
              <a:gd name="connsiteY63" fmla="*/ 4107657 h 6886576"/>
              <a:gd name="connsiteX64" fmla="*/ 418386 w 5511704"/>
              <a:gd name="connsiteY64" fmla="*/ 4189810 h 6886576"/>
              <a:gd name="connsiteX65" fmla="*/ 313718 w 5511704"/>
              <a:gd name="connsiteY65" fmla="*/ 4339829 h 6886576"/>
              <a:gd name="connsiteX66" fmla="*/ 249753 w 5511704"/>
              <a:gd name="connsiteY66" fmla="*/ 4432698 h 6886576"/>
              <a:gd name="connsiteX67" fmla="*/ 25879 w 5511704"/>
              <a:gd name="connsiteY67" fmla="*/ 4396979 h 6886576"/>
              <a:gd name="connsiteX68" fmla="*/ 325347 w 5511704"/>
              <a:gd name="connsiteY68" fmla="*/ 4632722 h 6886576"/>
              <a:gd name="connsiteX69" fmla="*/ 84029 w 5511704"/>
              <a:gd name="connsiteY69" fmla="*/ 4604147 h 6886576"/>
              <a:gd name="connsiteX70" fmla="*/ 5527 w 5511704"/>
              <a:gd name="connsiteY70" fmla="*/ 4622007 h 6886576"/>
              <a:gd name="connsiteX71" fmla="*/ 49139 w 5511704"/>
              <a:gd name="connsiteY71" fmla="*/ 4697016 h 6886576"/>
              <a:gd name="connsiteX72" fmla="*/ 226494 w 5511704"/>
              <a:gd name="connsiteY72" fmla="*/ 4825604 h 6886576"/>
              <a:gd name="connsiteX73" fmla="*/ 592833 w 5511704"/>
              <a:gd name="connsiteY73" fmla="*/ 5175647 h 6886576"/>
              <a:gd name="connsiteX74" fmla="*/ 238123 w 5511704"/>
              <a:gd name="connsiteY74" fmla="*/ 5014913 h 6886576"/>
              <a:gd name="connsiteX75" fmla="*/ 610278 w 5511704"/>
              <a:gd name="connsiteY75" fmla="*/ 5375673 h 6886576"/>
              <a:gd name="connsiteX76" fmla="*/ 691686 w 5511704"/>
              <a:gd name="connsiteY76" fmla="*/ 5497116 h 6886576"/>
              <a:gd name="connsiteX77" fmla="*/ 860319 w 5511704"/>
              <a:gd name="connsiteY77" fmla="*/ 5793582 h 6886576"/>
              <a:gd name="connsiteX78" fmla="*/ 851597 w 5511704"/>
              <a:gd name="connsiteY78" fmla="*/ 5825729 h 6886576"/>
              <a:gd name="connsiteX79" fmla="*/ 659704 w 5511704"/>
              <a:gd name="connsiteY79" fmla="*/ 5779295 h 6886576"/>
              <a:gd name="connsiteX80" fmla="*/ 909746 w 5511704"/>
              <a:gd name="connsiteY80" fmla="*/ 6029326 h 6886576"/>
              <a:gd name="connsiteX81" fmla="*/ 1168509 w 5511704"/>
              <a:gd name="connsiteY81" fmla="*/ 6222207 h 6886576"/>
              <a:gd name="connsiteX82" fmla="*/ 985339 w 5511704"/>
              <a:gd name="connsiteY82" fmla="*/ 6193632 h 6886576"/>
              <a:gd name="connsiteX83" fmla="*/ 732391 w 5511704"/>
              <a:gd name="connsiteY83" fmla="*/ 6082904 h 6886576"/>
              <a:gd name="connsiteX84" fmla="*/ 645167 w 5511704"/>
              <a:gd name="connsiteY84" fmla="*/ 6125766 h 6886576"/>
              <a:gd name="connsiteX85" fmla="*/ 883579 w 5511704"/>
              <a:gd name="connsiteY85" fmla="*/ 6307932 h 6886576"/>
              <a:gd name="connsiteX86" fmla="*/ 1020229 w 5511704"/>
              <a:gd name="connsiteY86" fmla="*/ 6393657 h 6886576"/>
              <a:gd name="connsiteX87" fmla="*/ 1075471 w 5511704"/>
              <a:gd name="connsiteY87" fmla="*/ 6457950 h 6886576"/>
              <a:gd name="connsiteX88" fmla="*/ 1232473 w 5511704"/>
              <a:gd name="connsiteY88" fmla="*/ 6686551 h 6886576"/>
              <a:gd name="connsiteX89" fmla="*/ 1592997 w 5511704"/>
              <a:gd name="connsiteY89" fmla="*/ 6886576 h 6886576"/>
              <a:gd name="connsiteX90" fmla="*/ 5511704 w 5511704"/>
              <a:gd name="connsiteY90" fmla="*/ 6886576 h 6886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5511704" h="6886576">
                <a:moveTo>
                  <a:pt x="5511704" y="0"/>
                </a:moveTo>
                <a:lnTo>
                  <a:pt x="1008599" y="0"/>
                </a:lnTo>
                <a:cubicBezTo>
                  <a:pt x="1110360" y="35719"/>
                  <a:pt x="1209214" y="78581"/>
                  <a:pt x="1310975" y="110728"/>
                </a:cubicBezTo>
                <a:cubicBezTo>
                  <a:pt x="1296437" y="146447"/>
                  <a:pt x="1281900" y="139303"/>
                  <a:pt x="1267362" y="135731"/>
                </a:cubicBezTo>
                <a:cubicBezTo>
                  <a:pt x="1180139" y="121445"/>
                  <a:pt x="1090008" y="110728"/>
                  <a:pt x="1005692" y="71437"/>
                </a:cubicBezTo>
                <a:cubicBezTo>
                  <a:pt x="985339" y="64294"/>
                  <a:pt x="962080" y="64294"/>
                  <a:pt x="953358" y="89297"/>
                </a:cubicBezTo>
                <a:cubicBezTo>
                  <a:pt x="938820" y="125016"/>
                  <a:pt x="959172" y="146447"/>
                  <a:pt x="979525" y="164307"/>
                </a:cubicBezTo>
                <a:cubicBezTo>
                  <a:pt x="1014414" y="196453"/>
                  <a:pt x="1055118" y="189310"/>
                  <a:pt x="1092915" y="192882"/>
                </a:cubicBezTo>
                <a:cubicBezTo>
                  <a:pt x="1197583" y="210741"/>
                  <a:pt x="1247011" y="260747"/>
                  <a:pt x="1270270" y="375047"/>
                </a:cubicBezTo>
                <a:cubicBezTo>
                  <a:pt x="1180139" y="328613"/>
                  <a:pt x="1090008" y="385763"/>
                  <a:pt x="1002784" y="353615"/>
                </a:cubicBezTo>
                <a:cubicBezTo>
                  <a:pt x="979525" y="346472"/>
                  <a:pt x="944635" y="357188"/>
                  <a:pt x="956265" y="396479"/>
                </a:cubicBezTo>
                <a:cubicBezTo>
                  <a:pt x="967894" y="432198"/>
                  <a:pt x="1005692" y="460772"/>
                  <a:pt x="938820" y="453629"/>
                </a:cubicBezTo>
                <a:cubicBezTo>
                  <a:pt x="889393" y="450056"/>
                  <a:pt x="874856" y="407194"/>
                  <a:pt x="860319" y="360759"/>
                </a:cubicBezTo>
                <a:cubicBezTo>
                  <a:pt x="848689" y="335757"/>
                  <a:pt x="816707" y="321469"/>
                  <a:pt x="793447" y="335757"/>
                </a:cubicBezTo>
                <a:cubicBezTo>
                  <a:pt x="764373" y="350044"/>
                  <a:pt x="773095" y="389335"/>
                  <a:pt x="773095" y="417910"/>
                </a:cubicBezTo>
                <a:cubicBezTo>
                  <a:pt x="770187" y="471488"/>
                  <a:pt x="793447" y="496491"/>
                  <a:pt x="834151" y="507206"/>
                </a:cubicBezTo>
                <a:cubicBezTo>
                  <a:pt x="883579" y="521494"/>
                  <a:pt x="933005" y="539354"/>
                  <a:pt x="996969" y="560785"/>
                </a:cubicBezTo>
                <a:cubicBezTo>
                  <a:pt x="927190" y="596503"/>
                  <a:pt x="874856" y="589360"/>
                  <a:pt x="822522" y="560785"/>
                </a:cubicBezTo>
                <a:cubicBezTo>
                  <a:pt x="758558" y="528637"/>
                  <a:pt x="674242" y="485775"/>
                  <a:pt x="621908" y="525066"/>
                </a:cubicBezTo>
                <a:cubicBezTo>
                  <a:pt x="543407" y="582216"/>
                  <a:pt x="479443" y="546497"/>
                  <a:pt x="409664" y="535781"/>
                </a:cubicBezTo>
                <a:cubicBezTo>
                  <a:pt x="264290" y="514350"/>
                  <a:pt x="354422" y="482204"/>
                  <a:pt x="209049" y="464344"/>
                </a:cubicBezTo>
                <a:cubicBezTo>
                  <a:pt x="150900" y="457200"/>
                  <a:pt x="89843" y="428625"/>
                  <a:pt x="5527" y="467916"/>
                </a:cubicBezTo>
                <a:cubicBezTo>
                  <a:pt x="386404" y="675085"/>
                  <a:pt x="566666" y="660797"/>
                  <a:pt x="906838" y="914400"/>
                </a:cubicBezTo>
                <a:cubicBezTo>
                  <a:pt x="892301" y="939404"/>
                  <a:pt x="877764" y="928688"/>
                  <a:pt x="863226" y="925116"/>
                </a:cubicBezTo>
                <a:cubicBezTo>
                  <a:pt x="839967" y="921544"/>
                  <a:pt x="810892" y="907256"/>
                  <a:pt x="805077" y="953691"/>
                </a:cubicBezTo>
                <a:cubicBezTo>
                  <a:pt x="802169" y="989410"/>
                  <a:pt x="819615" y="1007269"/>
                  <a:pt x="848689" y="1010841"/>
                </a:cubicBezTo>
                <a:cubicBezTo>
                  <a:pt x="933005" y="1025129"/>
                  <a:pt x="1008599" y="1075135"/>
                  <a:pt x="1084193" y="1117997"/>
                </a:cubicBezTo>
                <a:cubicBezTo>
                  <a:pt x="1119082" y="1135857"/>
                  <a:pt x="1156879" y="1160860"/>
                  <a:pt x="1142342" y="1225153"/>
                </a:cubicBezTo>
                <a:cubicBezTo>
                  <a:pt x="1113268" y="1243013"/>
                  <a:pt x="1092915" y="1218009"/>
                  <a:pt x="1069655" y="1214438"/>
                </a:cubicBezTo>
                <a:cubicBezTo>
                  <a:pt x="1046396" y="1210866"/>
                  <a:pt x="991154" y="1225153"/>
                  <a:pt x="1005692" y="1235869"/>
                </a:cubicBezTo>
                <a:cubicBezTo>
                  <a:pt x="1072563" y="1275159"/>
                  <a:pt x="950450" y="1371600"/>
                  <a:pt x="1031858" y="1371600"/>
                </a:cubicBezTo>
                <a:cubicBezTo>
                  <a:pt x="1165601" y="1371600"/>
                  <a:pt x="1238288" y="1543050"/>
                  <a:pt x="1366216" y="1546622"/>
                </a:cubicBezTo>
                <a:cubicBezTo>
                  <a:pt x="1386568" y="1546622"/>
                  <a:pt x="1395290" y="1578770"/>
                  <a:pt x="1395290" y="1603772"/>
                </a:cubicBezTo>
                <a:cubicBezTo>
                  <a:pt x="1395290" y="1635920"/>
                  <a:pt x="1374939" y="1639491"/>
                  <a:pt x="1354586" y="1643063"/>
                </a:cubicBezTo>
                <a:cubicBezTo>
                  <a:pt x="1322604" y="1646635"/>
                  <a:pt x="1287715" y="1603772"/>
                  <a:pt x="1247011" y="1664494"/>
                </a:cubicBezTo>
                <a:cubicBezTo>
                  <a:pt x="1322604" y="1700213"/>
                  <a:pt x="1401105" y="1735932"/>
                  <a:pt x="1398198" y="1857375"/>
                </a:cubicBezTo>
                <a:cubicBezTo>
                  <a:pt x="1398198" y="1889523"/>
                  <a:pt x="1430180" y="1903810"/>
                  <a:pt x="1453440" y="1910954"/>
                </a:cubicBezTo>
                <a:cubicBezTo>
                  <a:pt x="1494144" y="1925241"/>
                  <a:pt x="1526126" y="1946673"/>
                  <a:pt x="1549386" y="1993106"/>
                </a:cubicBezTo>
                <a:cubicBezTo>
                  <a:pt x="1549386" y="2003822"/>
                  <a:pt x="1549386" y="2010966"/>
                  <a:pt x="1549386" y="2021681"/>
                </a:cubicBezTo>
                <a:cubicBezTo>
                  <a:pt x="1543571" y="2132410"/>
                  <a:pt x="1485422" y="2128838"/>
                  <a:pt x="1421458" y="2110978"/>
                </a:cubicBezTo>
                <a:cubicBezTo>
                  <a:pt x="1345864" y="2089547"/>
                  <a:pt x="1270270" y="2046685"/>
                  <a:pt x="1188861" y="2085976"/>
                </a:cubicBezTo>
                <a:cubicBezTo>
                  <a:pt x="1302252" y="2139554"/>
                  <a:pt x="1427272" y="2143126"/>
                  <a:pt x="1531941" y="2218135"/>
                </a:cubicBezTo>
                <a:cubicBezTo>
                  <a:pt x="1142342" y="2232422"/>
                  <a:pt x="799262" y="1993106"/>
                  <a:pt x="421293" y="1900238"/>
                </a:cubicBezTo>
                <a:cubicBezTo>
                  <a:pt x="432923" y="1960960"/>
                  <a:pt x="464905" y="1975247"/>
                  <a:pt x="491072" y="1982391"/>
                </a:cubicBezTo>
                <a:cubicBezTo>
                  <a:pt x="630630" y="2028825"/>
                  <a:pt x="752743" y="2121695"/>
                  <a:pt x="880671" y="2200276"/>
                </a:cubicBezTo>
                <a:cubicBezTo>
                  <a:pt x="933005" y="2232422"/>
                  <a:pt x="970802" y="2268142"/>
                  <a:pt x="991154" y="2336007"/>
                </a:cubicBezTo>
                <a:cubicBezTo>
                  <a:pt x="1008599" y="2400300"/>
                  <a:pt x="1043489" y="2428875"/>
                  <a:pt x="1107453" y="2411016"/>
                </a:cubicBezTo>
                <a:cubicBezTo>
                  <a:pt x="1159787" y="2396729"/>
                  <a:pt x="1215029" y="2403873"/>
                  <a:pt x="1270270" y="2411016"/>
                </a:cubicBezTo>
                <a:cubicBezTo>
                  <a:pt x="1331326" y="2418160"/>
                  <a:pt x="1401105" y="2489597"/>
                  <a:pt x="1386568" y="2528889"/>
                </a:cubicBezTo>
                <a:cubicBezTo>
                  <a:pt x="1357494" y="2593182"/>
                  <a:pt x="1308067" y="2561035"/>
                  <a:pt x="1267362" y="2553891"/>
                </a:cubicBezTo>
                <a:cubicBezTo>
                  <a:pt x="1217936" y="2546748"/>
                  <a:pt x="1127805" y="2528889"/>
                  <a:pt x="1127805" y="2536032"/>
                </a:cubicBezTo>
                <a:cubicBezTo>
                  <a:pt x="1095822" y="2696766"/>
                  <a:pt x="1023136" y="2575322"/>
                  <a:pt x="970802" y="2575322"/>
                </a:cubicBezTo>
                <a:cubicBezTo>
                  <a:pt x="921375" y="2575322"/>
                  <a:pt x="871949" y="2557463"/>
                  <a:pt x="825429" y="2543176"/>
                </a:cubicBezTo>
                <a:cubicBezTo>
                  <a:pt x="764373" y="2525316"/>
                  <a:pt x="709132" y="2557463"/>
                  <a:pt x="650982" y="2564607"/>
                </a:cubicBezTo>
                <a:cubicBezTo>
                  <a:pt x="598648" y="2571751"/>
                  <a:pt x="627722" y="2664620"/>
                  <a:pt x="595740" y="2703909"/>
                </a:cubicBezTo>
                <a:cubicBezTo>
                  <a:pt x="589926" y="2714626"/>
                  <a:pt x="584111" y="2714626"/>
                  <a:pt x="578296" y="2714626"/>
                </a:cubicBezTo>
                <a:cubicBezTo>
                  <a:pt x="560851" y="2993232"/>
                  <a:pt x="255568" y="2925366"/>
                  <a:pt x="255568" y="2936081"/>
                </a:cubicBezTo>
                <a:cubicBezTo>
                  <a:pt x="229401" y="2953941"/>
                  <a:pt x="197419" y="2911079"/>
                  <a:pt x="165437" y="2953941"/>
                </a:cubicBezTo>
                <a:cubicBezTo>
                  <a:pt x="302087" y="3150394"/>
                  <a:pt x="511425" y="3196828"/>
                  <a:pt x="697501" y="3343275"/>
                </a:cubicBezTo>
                <a:cubicBezTo>
                  <a:pt x="543407" y="3393282"/>
                  <a:pt x="453275" y="3221832"/>
                  <a:pt x="339884" y="3243263"/>
                </a:cubicBezTo>
                <a:cubicBezTo>
                  <a:pt x="284643" y="3296842"/>
                  <a:pt x="450368" y="3382566"/>
                  <a:pt x="290458" y="3407569"/>
                </a:cubicBezTo>
                <a:cubicBezTo>
                  <a:pt x="360236" y="3454004"/>
                  <a:pt x="409664" y="3500439"/>
                  <a:pt x="459090" y="3554016"/>
                </a:cubicBezTo>
                <a:cubicBezTo>
                  <a:pt x="543407" y="3650457"/>
                  <a:pt x="560851" y="3714751"/>
                  <a:pt x="520147" y="3843338"/>
                </a:cubicBezTo>
                <a:cubicBezTo>
                  <a:pt x="493979" y="3929063"/>
                  <a:pt x="456183" y="4007645"/>
                  <a:pt x="491072" y="4107657"/>
                </a:cubicBezTo>
                <a:cubicBezTo>
                  <a:pt x="514332" y="4175522"/>
                  <a:pt x="505609" y="4221957"/>
                  <a:pt x="418386" y="4189810"/>
                </a:cubicBezTo>
                <a:cubicBezTo>
                  <a:pt x="325347" y="4157663"/>
                  <a:pt x="290458" y="4218386"/>
                  <a:pt x="313718" y="4339829"/>
                </a:cubicBezTo>
                <a:cubicBezTo>
                  <a:pt x="328254" y="4418410"/>
                  <a:pt x="313718" y="4443413"/>
                  <a:pt x="249753" y="4432698"/>
                </a:cubicBezTo>
                <a:cubicBezTo>
                  <a:pt x="179975" y="4421982"/>
                  <a:pt x="113103" y="4371976"/>
                  <a:pt x="25879" y="4396979"/>
                </a:cubicBezTo>
                <a:cubicBezTo>
                  <a:pt x="95658" y="4539854"/>
                  <a:pt x="243939" y="4496991"/>
                  <a:pt x="325347" y="4632722"/>
                </a:cubicBezTo>
                <a:cubicBezTo>
                  <a:pt x="229401" y="4632722"/>
                  <a:pt x="153807" y="4632722"/>
                  <a:pt x="84029" y="4604147"/>
                </a:cubicBezTo>
                <a:cubicBezTo>
                  <a:pt x="54954" y="4593433"/>
                  <a:pt x="22972" y="4579145"/>
                  <a:pt x="5527" y="4622007"/>
                </a:cubicBezTo>
                <a:cubicBezTo>
                  <a:pt x="-14826" y="4672014"/>
                  <a:pt x="25879" y="4689872"/>
                  <a:pt x="49139" y="4697016"/>
                </a:cubicBezTo>
                <a:cubicBezTo>
                  <a:pt x="116011" y="4722019"/>
                  <a:pt x="168344" y="4779170"/>
                  <a:pt x="226494" y="4825604"/>
                </a:cubicBezTo>
                <a:cubicBezTo>
                  <a:pt x="351514" y="4925616"/>
                  <a:pt x="488165" y="5011341"/>
                  <a:pt x="592833" y="5175647"/>
                </a:cubicBezTo>
                <a:cubicBezTo>
                  <a:pt x="461997" y="5132785"/>
                  <a:pt x="363144" y="5032772"/>
                  <a:pt x="238123" y="5014913"/>
                </a:cubicBezTo>
                <a:cubicBezTo>
                  <a:pt x="345700" y="5164932"/>
                  <a:pt x="482350" y="5264944"/>
                  <a:pt x="610278" y="5375673"/>
                </a:cubicBezTo>
                <a:cubicBezTo>
                  <a:pt x="648075" y="5407819"/>
                  <a:pt x="685872" y="5429250"/>
                  <a:pt x="691686" y="5497116"/>
                </a:cubicBezTo>
                <a:cubicBezTo>
                  <a:pt x="709132" y="5629276"/>
                  <a:pt x="755650" y="5736432"/>
                  <a:pt x="860319" y="5793582"/>
                </a:cubicBezTo>
                <a:cubicBezTo>
                  <a:pt x="860319" y="5793582"/>
                  <a:pt x="854504" y="5815013"/>
                  <a:pt x="851597" y="5825729"/>
                </a:cubicBezTo>
                <a:cubicBezTo>
                  <a:pt x="787632" y="5829301"/>
                  <a:pt x="738206" y="5750720"/>
                  <a:pt x="659704" y="5779295"/>
                </a:cubicBezTo>
                <a:cubicBezTo>
                  <a:pt x="738206" y="5886451"/>
                  <a:pt x="802169" y="5979319"/>
                  <a:pt x="909746" y="6029326"/>
                </a:cubicBezTo>
                <a:cubicBezTo>
                  <a:pt x="996969" y="6068616"/>
                  <a:pt x="1104545" y="6093620"/>
                  <a:pt x="1168509" y="6222207"/>
                </a:cubicBezTo>
                <a:cubicBezTo>
                  <a:pt x="1095822" y="6247210"/>
                  <a:pt x="1040581" y="6215063"/>
                  <a:pt x="985339" y="6193632"/>
                </a:cubicBezTo>
                <a:cubicBezTo>
                  <a:pt x="901023" y="6157913"/>
                  <a:pt x="816707" y="6118623"/>
                  <a:pt x="732391" y="6082904"/>
                </a:cubicBezTo>
                <a:cubicBezTo>
                  <a:pt x="700408" y="6068616"/>
                  <a:pt x="665519" y="6061472"/>
                  <a:pt x="645167" y="6125766"/>
                </a:cubicBezTo>
                <a:cubicBezTo>
                  <a:pt x="752743" y="6140053"/>
                  <a:pt x="816707" y="6225779"/>
                  <a:pt x="883579" y="6307932"/>
                </a:cubicBezTo>
                <a:cubicBezTo>
                  <a:pt x="921375" y="6354366"/>
                  <a:pt x="953358" y="6415088"/>
                  <a:pt x="1020229" y="6393657"/>
                </a:cubicBezTo>
                <a:cubicBezTo>
                  <a:pt x="1055118" y="6382942"/>
                  <a:pt x="1078378" y="6415088"/>
                  <a:pt x="1075471" y="6457950"/>
                </a:cubicBezTo>
                <a:cubicBezTo>
                  <a:pt x="1060933" y="6607970"/>
                  <a:pt x="1145250" y="6657976"/>
                  <a:pt x="1232473" y="6686551"/>
                </a:cubicBezTo>
                <a:cubicBezTo>
                  <a:pt x="1360401" y="6729413"/>
                  <a:pt x="1473792" y="6815138"/>
                  <a:pt x="1592997" y="6886576"/>
                </a:cubicBezTo>
                <a:lnTo>
                  <a:pt x="5511704" y="6886576"/>
                </a:lnTo>
                <a:close/>
              </a:path>
            </a:pathLst>
          </a:custGeom>
          <a:solidFill>
            <a:srgbClr val="51B620">
              <a:alpha val="20000"/>
            </a:srgb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5AF5C1-0840-2849-9E3E-2DBBFEEFD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13312"/>
            <a:ext cx="3524250" cy="5431376"/>
          </a:xfrm>
        </p:spPr>
        <p:txBody>
          <a:bodyPr>
            <a:normAutofit/>
          </a:bodyPr>
          <a:lstStyle/>
          <a:p>
            <a:r>
              <a:rPr lang="en-US" dirty="0"/>
              <a:t>Null Hypothesis and Alternate Hypothesis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53910-57FD-F841-9000-F796AE26E4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9" y="713313"/>
            <a:ext cx="5257801" cy="5431376"/>
          </a:xfrm>
        </p:spPr>
        <p:txBody>
          <a:bodyPr anchor="ctr">
            <a:normAutofit/>
          </a:bodyPr>
          <a:lstStyle/>
          <a:p>
            <a:r>
              <a:rPr lang="en-US" sz="2000" dirty="0"/>
              <a:t>Null Hypothesis: The robberies in locations with strict gun laws in place have the same monetary damages as the robberies in locations with loose gun laws in place.</a:t>
            </a:r>
          </a:p>
          <a:p>
            <a:r>
              <a:rPr lang="en-US" sz="2000" dirty="0"/>
              <a:t>Alternate Hypothesis: The robberies in locations with strict gun laws in place have different monetary damages as the robberies in locations with loose gun laws in place.</a:t>
            </a:r>
          </a:p>
          <a:p>
            <a:pPr lvl="1"/>
            <a:r>
              <a:rPr lang="en-US" sz="2000" dirty="0"/>
              <a:t>If we manage to accept to alternate hypothesis, the statistical test can be used as evidence to illustrate how gun control is effective.  </a:t>
            </a:r>
          </a:p>
        </p:txBody>
      </p:sp>
    </p:spTree>
    <p:extLst>
      <p:ext uri="{BB962C8B-B14F-4D97-AF65-F5344CB8AC3E}">
        <p14:creationId xmlns:p14="http://schemas.microsoft.com/office/powerpoint/2010/main" val="40561361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>
            <a:extLst>
              <a:ext uri="{FF2B5EF4-FFF2-40B4-BE49-F238E27FC236}">
                <a16:creationId xmlns:a16="http://schemas.microsoft.com/office/drawing/2014/main" id="{0D57E7FA-E8FC-45AC-868F-CDC814493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2599854" y="527562"/>
            <a:ext cx="6992292" cy="5102484"/>
          </a:xfrm>
          <a:custGeom>
            <a:avLst/>
            <a:gdLst/>
            <a:ahLst/>
            <a:cxnLst/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EC7823C-FDD6-429C-986C-063FDEBF9E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9CF7FE1C-8BC5-4B0C-A2BC-93AB72C90F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rgbClr val="51B620">
              <a:alpha val="20000"/>
            </a:srgb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B0651F5E-0457-4065-ACB2-8B81590C20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050098" flipH="1" flipV="1">
            <a:off x="-160709" y="3977842"/>
            <a:ext cx="7507400" cy="3166385"/>
          </a:xfrm>
          <a:custGeom>
            <a:avLst/>
            <a:gdLst>
              <a:gd name="connsiteX0" fmla="*/ 5497485 w 7507400"/>
              <a:gd name="connsiteY0" fmla="*/ 2912009 h 3166385"/>
              <a:gd name="connsiteX1" fmla="*/ 7034681 w 7507400"/>
              <a:gd name="connsiteY1" fmla="*/ 3151263 h 3166385"/>
              <a:gd name="connsiteX2" fmla="*/ 7137723 w 7507400"/>
              <a:gd name="connsiteY2" fmla="*/ 3166385 h 3166385"/>
              <a:gd name="connsiteX3" fmla="*/ 7507400 w 7507400"/>
              <a:gd name="connsiteY3" fmla="*/ 875071 h 3166385"/>
              <a:gd name="connsiteX4" fmla="*/ 2083578 w 7507400"/>
              <a:gd name="connsiteY4" fmla="*/ 0 h 3166385"/>
              <a:gd name="connsiteX5" fmla="*/ 2023081 w 7507400"/>
              <a:gd name="connsiteY5" fmla="*/ 5468 h 3166385"/>
              <a:gd name="connsiteX6" fmla="*/ 1865374 w 7507400"/>
              <a:gd name="connsiteY6" fmla="*/ 76313 h 3166385"/>
              <a:gd name="connsiteX7" fmla="*/ 1634010 w 7507400"/>
              <a:gd name="connsiteY7" fmla="*/ 119359 h 3166385"/>
              <a:gd name="connsiteX8" fmla="*/ 1388186 w 7507400"/>
              <a:gd name="connsiteY8" fmla="*/ 130121 h 3166385"/>
              <a:gd name="connsiteX9" fmla="*/ 1330344 w 7507400"/>
              <a:gd name="connsiteY9" fmla="*/ 198275 h 3166385"/>
              <a:gd name="connsiteX10" fmla="*/ 1406262 w 7507400"/>
              <a:gd name="connsiteY10" fmla="*/ 270018 h 3166385"/>
              <a:gd name="connsiteX11" fmla="*/ 1521942 w 7507400"/>
              <a:gd name="connsiteY11" fmla="*/ 277191 h 3166385"/>
              <a:gd name="connsiteX12" fmla="*/ 2212420 w 7507400"/>
              <a:gd name="connsiteY12" fmla="*/ 295128 h 3166385"/>
              <a:gd name="connsiteX13" fmla="*/ 0 w 7507400"/>
              <a:gd name="connsiteY13" fmla="*/ 452960 h 3166385"/>
              <a:gd name="connsiteX14" fmla="*/ 300051 w 7507400"/>
              <a:gd name="connsiteY14" fmla="*/ 549813 h 3166385"/>
              <a:gd name="connsiteX15" fmla="*/ 401272 w 7507400"/>
              <a:gd name="connsiteY15" fmla="*/ 815258 h 3166385"/>
              <a:gd name="connsiteX16" fmla="*/ 770008 w 7507400"/>
              <a:gd name="connsiteY16" fmla="*/ 965917 h 3166385"/>
              <a:gd name="connsiteX17" fmla="*/ 1008605 w 7507400"/>
              <a:gd name="connsiteY17" fmla="*/ 1019724 h 3166385"/>
              <a:gd name="connsiteX18" fmla="*/ 1554478 w 7507400"/>
              <a:gd name="connsiteY18" fmla="*/ 1098641 h 3166385"/>
              <a:gd name="connsiteX19" fmla="*/ 1634010 w 7507400"/>
              <a:gd name="connsiteY19" fmla="*/ 1227777 h 3166385"/>
              <a:gd name="connsiteX20" fmla="*/ 1702696 w 7507400"/>
              <a:gd name="connsiteY20" fmla="*/ 1371261 h 3166385"/>
              <a:gd name="connsiteX21" fmla="*/ 1847299 w 7507400"/>
              <a:gd name="connsiteY21" fmla="*/ 1464526 h 3166385"/>
              <a:gd name="connsiteX22" fmla="*/ 723015 w 7507400"/>
              <a:gd name="connsiteY22" fmla="*/ 1450177 h 3166385"/>
              <a:gd name="connsiteX23" fmla="*/ 1991901 w 7507400"/>
              <a:gd name="connsiteY23" fmla="*/ 1751495 h 3166385"/>
              <a:gd name="connsiteX24" fmla="*/ 1879835 w 7507400"/>
              <a:gd name="connsiteY24" fmla="*/ 1869870 h 3166385"/>
              <a:gd name="connsiteX25" fmla="*/ 2573927 w 7507400"/>
              <a:gd name="connsiteY25" fmla="*/ 2031290 h 3166385"/>
              <a:gd name="connsiteX26" fmla="*/ 2201575 w 7507400"/>
              <a:gd name="connsiteY26" fmla="*/ 2049225 h 3166385"/>
              <a:gd name="connsiteX27" fmla="*/ 4367000 w 7507400"/>
              <a:gd name="connsiteY27" fmla="*/ 2723602 h 3166385"/>
              <a:gd name="connsiteX28" fmla="*/ 5497485 w 7507400"/>
              <a:gd name="connsiteY28" fmla="*/ 2912009 h 3166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7507400" h="3166385">
                <a:moveTo>
                  <a:pt x="5497485" y="2912009"/>
                </a:moveTo>
                <a:cubicBezTo>
                  <a:pt x="6033497" y="2998226"/>
                  <a:pt x="6619155" y="3089592"/>
                  <a:pt x="7034681" y="3151263"/>
                </a:cubicBezTo>
                <a:lnTo>
                  <a:pt x="7137723" y="3166385"/>
                </a:lnTo>
                <a:lnTo>
                  <a:pt x="7507400" y="875071"/>
                </a:lnTo>
                <a:lnTo>
                  <a:pt x="2083578" y="0"/>
                </a:lnTo>
                <a:lnTo>
                  <a:pt x="2023081" y="5468"/>
                </a:lnTo>
                <a:cubicBezTo>
                  <a:pt x="1965692" y="12642"/>
                  <a:pt x="1910562" y="27887"/>
                  <a:pt x="1865374" y="76313"/>
                </a:cubicBezTo>
                <a:cubicBezTo>
                  <a:pt x="1796688" y="151642"/>
                  <a:pt x="1724387" y="162404"/>
                  <a:pt x="1634010" y="119359"/>
                </a:cubicBezTo>
                <a:cubicBezTo>
                  <a:pt x="1554478" y="79900"/>
                  <a:pt x="1467718" y="90662"/>
                  <a:pt x="1388186" y="130121"/>
                </a:cubicBezTo>
                <a:cubicBezTo>
                  <a:pt x="1359266" y="144469"/>
                  <a:pt x="1330344" y="162404"/>
                  <a:pt x="1330344" y="198275"/>
                </a:cubicBezTo>
                <a:cubicBezTo>
                  <a:pt x="1330344" y="248495"/>
                  <a:pt x="1366496" y="262843"/>
                  <a:pt x="1406262" y="270018"/>
                </a:cubicBezTo>
                <a:cubicBezTo>
                  <a:pt x="1442412" y="277191"/>
                  <a:pt x="1485792" y="284366"/>
                  <a:pt x="1521942" y="277191"/>
                </a:cubicBezTo>
                <a:cubicBezTo>
                  <a:pt x="1753307" y="237734"/>
                  <a:pt x="1981057" y="302301"/>
                  <a:pt x="2212420" y="295128"/>
                </a:cubicBezTo>
                <a:cubicBezTo>
                  <a:pt x="1485792" y="449373"/>
                  <a:pt x="751934" y="399154"/>
                  <a:pt x="0" y="452960"/>
                </a:cubicBezTo>
                <a:cubicBezTo>
                  <a:pt x="97608" y="560573"/>
                  <a:pt x="224135" y="470896"/>
                  <a:pt x="300051" y="549813"/>
                </a:cubicBezTo>
                <a:cubicBezTo>
                  <a:pt x="227750" y="714820"/>
                  <a:pt x="256671" y="804497"/>
                  <a:pt x="401272" y="815258"/>
                </a:cubicBezTo>
                <a:cubicBezTo>
                  <a:pt x="542261" y="826019"/>
                  <a:pt x="694093" y="768625"/>
                  <a:pt x="770008" y="965917"/>
                </a:cubicBezTo>
                <a:cubicBezTo>
                  <a:pt x="791699" y="1026898"/>
                  <a:pt x="925458" y="1008963"/>
                  <a:pt x="1008605" y="1019724"/>
                </a:cubicBezTo>
                <a:cubicBezTo>
                  <a:pt x="1189357" y="1044833"/>
                  <a:pt x="1380957" y="1019724"/>
                  <a:pt x="1554478" y="1098641"/>
                </a:cubicBezTo>
                <a:cubicBezTo>
                  <a:pt x="1623165" y="1127337"/>
                  <a:pt x="1670160" y="1148860"/>
                  <a:pt x="1634010" y="1227777"/>
                </a:cubicBezTo>
                <a:cubicBezTo>
                  <a:pt x="1597859" y="1310280"/>
                  <a:pt x="1644855" y="1338976"/>
                  <a:pt x="1702696" y="1371261"/>
                </a:cubicBezTo>
                <a:cubicBezTo>
                  <a:pt x="1746077" y="1396370"/>
                  <a:pt x="1811148" y="1389197"/>
                  <a:pt x="1847299" y="1464526"/>
                </a:cubicBezTo>
                <a:cubicBezTo>
                  <a:pt x="1467717" y="1453764"/>
                  <a:pt x="1098981" y="1392783"/>
                  <a:pt x="723015" y="1450177"/>
                </a:cubicBezTo>
                <a:cubicBezTo>
                  <a:pt x="1135131" y="1593662"/>
                  <a:pt x="1587014" y="1586487"/>
                  <a:pt x="1991901" y="1751495"/>
                </a:cubicBezTo>
                <a:cubicBezTo>
                  <a:pt x="1977441" y="1808889"/>
                  <a:pt x="1883449" y="1783778"/>
                  <a:pt x="1879835" y="1869870"/>
                </a:cubicBezTo>
                <a:cubicBezTo>
                  <a:pt x="2093123" y="1959548"/>
                  <a:pt x="2349794" y="1898566"/>
                  <a:pt x="2573927" y="2031290"/>
                </a:cubicBezTo>
                <a:cubicBezTo>
                  <a:pt x="2443785" y="2092271"/>
                  <a:pt x="2324488" y="1991831"/>
                  <a:pt x="2201575" y="2049225"/>
                </a:cubicBezTo>
                <a:cubicBezTo>
                  <a:pt x="2241342" y="2135316"/>
                  <a:pt x="4041644" y="2666208"/>
                  <a:pt x="4367000" y="2723602"/>
                </a:cubicBezTo>
                <a:cubicBezTo>
                  <a:pt x="4615085" y="2767993"/>
                  <a:pt x="5038048" y="2838109"/>
                  <a:pt x="5497485" y="2912009"/>
                </a:cubicBezTo>
                <a:close/>
              </a:path>
            </a:pathLst>
          </a:custGeom>
          <a:solidFill>
            <a:srgbClr val="51B620">
              <a:alpha val="20000"/>
            </a:srgb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6D1FC4-1A4F-CC48-A6F6-AB8EA1F24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1094" y="1058780"/>
            <a:ext cx="5602705" cy="309211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600" i="1"/>
              <a:t>We Assume the Null Hypothesis to Be True</a:t>
            </a:r>
          </a:p>
        </p:txBody>
      </p:sp>
    </p:spTree>
    <p:extLst>
      <p:ext uri="{BB962C8B-B14F-4D97-AF65-F5344CB8AC3E}">
        <p14:creationId xmlns:p14="http://schemas.microsoft.com/office/powerpoint/2010/main" val="33272244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36F0DFD-0954-464F-BF12-DD2E6F6E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983504" cy="6858000"/>
          </a:xfrm>
          <a:custGeom>
            <a:avLst/>
            <a:gdLst>
              <a:gd name="connsiteX0" fmla="*/ 0 w 1983504"/>
              <a:gd name="connsiteY0" fmla="*/ 0 h 6858000"/>
              <a:gd name="connsiteX1" fmla="*/ 1376658 w 1983504"/>
              <a:gd name="connsiteY1" fmla="*/ 0 h 6858000"/>
              <a:gd name="connsiteX2" fmla="*/ 1690650 w 1983504"/>
              <a:gd name="connsiteY2" fmla="*/ 110269 h 6858000"/>
              <a:gd name="connsiteX3" fmla="*/ 1645361 w 1983504"/>
              <a:gd name="connsiteY3" fmla="*/ 135168 h 6858000"/>
              <a:gd name="connsiteX4" fmla="*/ 1373640 w 1983504"/>
              <a:gd name="connsiteY4" fmla="*/ 71141 h 6858000"/>
              <a:gd name="connsiteX5" fmla="*/ 1319295 w 1983504"/>
              <a:gd name="connsiteY5" fmla="*/ 88927 h 6858000"/>
              <a:gd name="connsiteX6" fmla="*/ 1346468 w 1983504"/>
              <a:gd name="connsiteY6" fmla="*/ 163625 h 6858000"/>
              <a:gd name="connsiteX7" fmla="*/ 1464213 w 1983504"/>
              <a:gd name="connsiteY7" fmla="*/ 192082 h 6858000"/>
              <a:gd name="connsiteX8" fmla="*/ 1648381 w 1983504"/>
              <a:gd name="connsiteY8" fmla="*/ 373491 h 6858000"/>
              <a:gd name="connsiteX9" fmla="*/ 1370620 w 1983504"/>
              <a:gd name="connsiteY9" fmla="*/ 352148 h 6858000"/>
              <a:gd name="connsiteX10" fmla="*/ 1322314 w 1983504"/>
              <a:gd name="connsiteY10" fmla="*/ 394834 h 6858000"/>
              <a:gd name="connsiteX11" fmla="*/ 1304199 w 1983504"/>
              <a:gd name="connsiteY11" fmla="*/ 451747 h 6858000"/>
              <a:gd name="connsiteX12" fmla="*/ 1222682 w 1983504"/>
              <a:gd name="connsiteY12" fmla="*/ 359262 h 6858000"/>
              <a:gd name="connsiteX13" fmla="*/ 1153242 w 1983504"/>
              <a:gd name="connsiteY13" fmla="*/ 334364 h 6858000"/>
              <a:gd name="connsiteX14" fmla="*/ 1132108 w 1983504"/>
              <a:gd name="connsiteY14" fmla="*/ 416176 h 6858000"/>
              <a:gd name="connsiteX15" fmla="*/ 1195509 w 1983504"/>
              <a:gd name="connsiteY15" fmla="*/ 505101 h 6858000"/>
              <a:gd name="connsiteX16" fmla="*/ 1364582 w 1983504"/>
              <a:gd name="connsiteY16" fmla="*/ 558458 h 6858000"/>
              <a:gd name="connsiteX17" fmla="*/ 1183434 w 1983504"/>
              <a:gd name="connsiteY17" fmla="*/ 558458 h 6858000"/>
              <a:gd name="connsiteX18" fmla="*/ 975114 w 1983504"/>
              <a:gd name="connsiteY18" fmla="*/ 522887 h 6858000"/>
              <a:gd name="connsiteX19" fmla="*/ 754716 w 1983504"/>
              <a:gd name="connsiteY19" fmla="*/ 533558 h 6858000"/>
              <a:gd name="connsiteX20" fmla="*/ 546395 w 1983504"/>
              <a:gd name="connsiteY20" fmla="*/ 462417 h 6858000"/>
              <a:gd name="connsiteX21" fmla="*/ 335056 w 1983504"/>
              <a:gd name="connsiteY21" fmla="*/ 465975 h 6858000"/>
              <a:gd name="connsiteX22" fmla="*/ 1270988 w 1983504"/>
              <a:gd name="connsiteY22" fmla="*/ 910606 h 6858000"/>
              <a:gd name="connsiteX23" fmla="*/ 1225701 w 1983504"/>
              <a:gd name="connsiteY23" fmla="*/ 921277 h 6858000"/>
              <a:gd name="connsiteX24" fmla="*/ 1165318 w 1983504"/>
              <a:gd name="connsiteY24" fmla="*/ 949734 h 6858000"/>
              <a:gd name="connsiteX25" fmla="*/ 1210606 w 1983504"/>
              <a:gd name="connsiteY25" fmla="*/ 1006647 h 6858000"/>
              <a:gd name="connsiteX26" fmla="*/ 1455156 w 1983504"/>
              <a:gd name="connsiteY26" fmla="*/ 1113358 h 6858000"/>
              <a:gd name="connsiteX27" fmla="*/ 1515538 w 1983504"/>
              <a:gd name="connsiteY27" fmla="*/ 1220069 h 6858000"/>
              <a:gd name="connsiteX28" fmla="*/ 1440060 w 1983504"/>
              <a:gd name="connsiteY28" fmla="*/ 1209399 h 6858000"/>
              <a:gd name="connsiteX29" fmla="*/ 1373640 w 1983504"/>
              <a:gd name="connsiteY29" fmla="*/ 1230741 h 6858000"/>
              <a:gd name="connsiteX30" fmla="*/ 1400810 w 1983504"/>
              <a:gd name="connsiteY30" fmla="*/ 1365909 h 6858000"/>
              <a:gd name="connsiteX31" fmla="*/ 1748012 w 1983504"/>
              <a:gd name="connsiteY31" fmla="*/ 1540204 h 6858000"/>
              <a:gd name="connsiteX32" fmla="*/ 1778203 w 1983504"/>
              <a:gd name="connsiteY32" fmla="*/ 1597117 h 6858000"/>
              <a:gd name="connsiteX33" fmla="*/ 1735936 w 1983504"/>
              <a:gd name="connsiteY33" fmla="*/ 1636245 h 6858000"/>
              <a:gd name="connsiteX34" fmla="*/ 1624228 w 1983504"/>
              <a:gd name="connsiteY34" fmla="*/ 1657587 h 6858000"/>
              <a:gd name="connsiteX35" fmla="*/ 1781223 w 1983504"/>
              <a:gd name="connsiteY35" fmla="*/ 1849668 h 6858000"/>
              <a:gd name="connsiteX36" fmla="*/ 1838587 w 1983504"/>
              <a:gd name="connsiteY36" fmla="*/ 1903025 h 6858000"/>
              <a:gd name="connsiteX37" fmla="*/ 1938218 w 1983504"/>
              <a:gd name="connsiteY37" fmla="*/ 1984836 h 6858000"/>
              <a:gd name="connsiteX38" fmla="*/ 1938218 w 1983504"/>
              <a:gd name="connsiteY38" fmla="*/ 2013292 h 6858000"/>
              <a:gd name="connsiteX39" fmla="*/ 1805376 w 1983504"/>
              <a:gd name="connsiteY39" fmla="*/ 2102219 h 6858000"/>
              <a:gd name="connsiteX40" fmla="*/ 1563844 w 1983504"/>
              <a:gd name="connsiteY40" fmla="*/ 2077320 h 6858000"/>
              <a:gd name="connsiteX41" fmla="*/ 1920104 w 1983504"/>
              <a:gd name="connsiteY41" fmla="*/ 2208931 h 6858000"/>
              <a:gd name="connsiteX42" fmla="*/ 766792 w 1983504"/>
              <a:gd name="connsiteY42" fmla="*/ 1892353 h 6858000"/>
              <a:gd name="connsiteX43" fmla="*/ 839252 w 1983504"/>
              <a:gd name="connsiteY43" fmla="*/ 1974165 h 6858000"/>
              <a:gd name="connsiteX44" fmla="*/ 1243816 w 1983504"/>
              <a:gd name="connsiteY44" fmla="*/ 2191146 h 6858000"/>
              <a:gd name="connsiteX45" fmla="*/ 1358543 w 1983504"/>
              <a:gd name="connsiteY45" fmla="*/ 2326314 h 6858000"/>
              <a:gd name="connsiteX46" fmla="*/ 1479310 w 1983504"/>
              <a:gd name="connsiteY46" fmla="*/ 2401012 h 6858000"/>
              <a:gd name="connsiteX47" fmla="*/ 1648381 w 1983504"/>
              <a:gd name="connsiteY47" fmla="*/ 2401012 h 6858000"/>
              <a:gd name="connsiteX48" fmla="*/ 1769146 w 1983504"/>
              <a:gd name="connsiteY48" fmla="*/ 2518395 h 6858000"/>
              <a:gd name="connsiteX49" fmla="*/ 1645361 w 1983504"/>
              <a:gd name="connsiteY49" fmla="*/ 2543294 h 6858000"/>
              <a:gd name="connsiteX50" fmla="*/ 1500444 w 1983504"/>
              <a:gd name="connsiteY50" fmla="*/ 2525509 h 6858000"/>
              <a:gd name="connsiteX51" fmla="*/ 1337410 w 1983504"/>
              <a:gd name="connsiteY51" fmla="*/ 2564636 h 6858000"/>
              <a:gd name="connsiteX52" fmla="*/ 1186452 w 1983504"/>
              <a:gd name="connsiteY52" fmla="*/ 2532623 h 6858000"/>
              <a:gd name="connsiteX53" fmla="*/ 1005304 w 1983504"/>
              <a:gd name="connsiteY53" fmla="*/ 2553965 h 6858000"/>
              <a:gd name="connsiteX54" fmla="*/ 947940 w 1983504"/>
              <a:gd name="connsiteY54" fmla="*/ 2692689 h 6858000"/>
              <a:gd name="connsiteX55" fmla="*/ 929826 w 1983504"/>
              <a:gd name="connsiteY55" fmla="*/ 2703362 h 6858000"/>
              <a:gd name="connsiteX56" fmla="*/ 594701 w 1983504"/>
              <a:gd name="connsiteY56" fmla="*/ 2923898 h 6858000"/>
              <a:gd name="connsiteX57" fmla="*/ 501108 w 1983504"/>
              <a:gd name="connsiteY57" fmla="*/ 2941684 h 6858000"/>
              <a:gd name="connsiteX58" fmla="*/ 1053610 w 1983504"/>
              <a:gd name="connsiteY58" fmla="*/ 3329402 h 6858000"/>
              <a:gd name="connsiteX59" fmla="*/ 682256 w 1983504"/>
              <a:gd name="connsiteY59" fmla="*/ 3229805 h 6858000"/>
              <a:gd name="connsiteX60" fmla="*/ 630932 w 1983504"/>
              <a:gd name="connsiteY60" fmla="*/ 3393429 h 6858000"/>
              <a:gd name="connsiteX61" fmla="*/ 806041 w 1983504"/>
              <a:gd name="connsiteY61" fmla="*/ 3539269 h 6858000"/>
              <a:gd name="connsiteX62" fmla="*/ 869444 w 1983504"/>
              <a:gd name="connsiteY62" fmla="*/ 3827390 h 6858000"/>
              <a:gd name="connsiteX63" fmla="*/ 839252 w 1983504"/>
              <a:gd name="connsiteY63" fmla="*/ 4090612 h 6858000"/>
              <a:gd name="connsiteX64" fmla="*/ 763774 w 1983504"/>
              <a:gd name="connsiteY64" fmla="*/ 4172424 h 6858000"/>
              <a:gd name="connsiteX65" fmla="*/ 655085 w 1983504"/>
              <a:gd name="connsiteY65" fmla="*/ 4321821 h 6858000"/>
              <a:gd name="connsiteX66" fmla="*/ 588662 w 1983504"/>
              <a:gd name="connsiteY66" fmla="*/ 4414305 h 6858000"/>
              <a:gd name="connsiteX67" fmla="*/ 356189 w 1983504"/>
              <a:gd name="connsiteY67" fmla="*/ 4378734 h 6858000"/>
              <a:gd name="connsiteX68" fmla="*/ 667160 w 1983504"/>
              <a:gd name="connsiteY68" fmla="*/ 4613499 h 6858000"/>
              <a:gd name="connsiteX69" fmla="*/ 416573 w 1983504"/>
              <a:gd name="connsiteY69" fmla="*/ 4585042 h 6858000"/>
              <a:gd name="connsiteX70" fmla="*/ 335056 w 1983504"/>
              <a:gd name="connsiteY70" fmla="*/ 4602828 h 6858000"/>
              <a:gd name="connsiteX71" fmla="*/ 380342 w 1983504"/>
              <a:gd name="connsiteY71" fmla="*/ 4677526 h 6858000"/>
              <a:gd name="connsiteX72" fmla="*/ 564510 w 1983504"/>
              <a:gd name="connsiteY72" fmla="*/ 4805580 h 6858000"/>
              <a:gd name="connsiteX73" fmla="*/ 944922 w 1983504"/>
              <a:gd name="connsiteY73" fmla="*/ 5154171 h 6858000"/>
              <a:gd name="connsiteX74" fmla="*/ 576586 w 1983504"/>
              <a:gd name="connsiteY74" fmla="*/ 4994104 h 6858000"/>
              <a:gd name="connsiteX75" fmla="*/ 963036 w 1983504"/>
              <a:gd name="connsiteY75" fmla="*/ 5353367 h 6858000"/>
              <a:gd name="connsiteX76" fmla="*/ 1047572 w 1983504"/>
              <a:gd name="connsiteY76" fmla="*/ 5474306 h 6858000"/>
              <a:gd name="connsiteX77" fmla="*/ 1222682 w 1983504"/>
              <a:gd name="connsiteY77" fmla="*/ 5769542 h 6858000"/>
              <a:gd name="connsiteX78" fmla="*/ 1213626 w 1983504"/>
              <a:gd name="connsiteY78" fmla="*/ 5801555 h 6858000"/>
              <a:gd name="connsiteX79" fmla="*/ 1014361 w 1983504"/>
              <a:gd name="connsiteY79" fmla="*/ 5755314 h 6858000"/>
              <a:gd name="connsiteX80" fmla="*/ 1274008 w 1983504"/>
              <a:gd name="connsiteY80" fmla="*/ 6004307 h 6858000"/>
              <a:gd name="connsiteX81" fmla="*/ 1542711 w 1983504"/>
              <a:gd name="connsiteY81" fmla="*/ 6196388 h 6858000"/>
              <a:gd name="connsiteX82" fmla="*/ 1352504 w 1983504"/>
              <a:gd name="connsiteY82" fmla="*/ 6167932 h 6858000"/>
              <a:gd name="connsiteX83" fmla="*/ 1089840 w 1983504"/>
              <a:gd name="connsiteY83" fmla="*/ 6057663 h 6858000"/>
              <a:gd name="connsiteX84" fmla="*/ 999266 w 1983504"/>
              <a:gd name="connsiteY84" fmla="*/ 6100347 h 6858000"/>
              <a:gd name="connsiteX85" fmla="*/ 1246836 w 1983504"/>
              <a:gd name="connsiteY85" fmla="*/ 6281757 h 6858000"/>
              <a:gd name="connsiteX86" fmla="*/ 1388735 w 1983504"/>
              <a:gd name="connsiteY86" fmla="*/ 6367127 h 6858000"/>
              <a:gd name="connsiteX87" fmla="*/ 1446099 w 1983504"/>
              <a:gd name="connsiteY87" fmla="*/ 6431153 h 6858000"/>
              <a:gd name="connsiteX88" fmla="*/ 1609132 w 1983504"/>
              <a:gd name="connsiteY88" fmla="*/ 6658805 h 6858000"/>
              <a:gd name="connsiteX89" fmla="*/ 1983504 w 1983504"/>
              <a:gd name="connsiteY89" fmla="*/ 6858000 h 6858000"/>
              <a:gd name="connsiteX90" fmla="*/ 0 w 1983504"/>
              <a:gd name="connsiteY9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1983504" h="6858000">
                <a:moveTo>
                  <a:pt x="0" y="0"/>
                </a:moveTo>
                <a:lnTo>
                  <a:pt x="1376658" y="0"/>
                </a:lnTo>
                <a:cubicBezTo>
                  <a:pt x="1482328" y="35571"/>
                  <a:pt x="1584980" y="78255"/>
                  <a:pt x="1690650" y="110269"/>
                </a:cubicBezTo>
                <a:cubicBezTo>
                  <a:pt x="1675553" y="145839"/>
                  <a:pt x="1660458" y="138725"/>
                  <a:pt x="1645361" y="135168"/>
                </a:cubicBezTo>
                <a:cubicBezTo>
                  <a:pt x="1554788" y="120941"/>
                  <a:pt x="1461194" y="110269"/>
                  <a:pt x="1373640" y="71141"/>
                </a:cubicBezTo>
                <a:cubicBezTo>
                  <a:pt x="1352504" y="64027"/>
                  <a:pt x="1328352" y="64027"/>
                  <a:pt x="1319295" y="88927"/>
                </a:cubicBezTo>
                <a:cubicBezTo>
                  <a:pt x="1304199" y="124497"/>
                  <a:pt x="1325332" y="145839"/>
                  <a:pt x="1346468" y="163625"/>
                </a:cubicBezTo>
                <a:cubicBezTo>
                  <a:pt x="1382696" y="195638"/>
                  <a:pt x="1424964" y="188525"/>
                  <a:pt x="1464213" y="192082"/>
                </a:cubicBezTo>
                <a:cubicBezTo>
                  <a:pt x="1572902" y="209867"/>
                  <a:pt x="1624228" y="259665"/>
                  <a:pt x="1648381" y="373491"/>
                </a:cubicBezTo>
                <a:cubicBezTo>
                  <a:pt x="1554788" y="327250"/>
                  <a:pt x="1461194" y="384162"/>
                  <a:pt x="1370620" y="352148"/>
                </a:cubicBezTo>
                <a:cubicBezTo>
                  <a:pt x="1346468" y="345034"/>
                  <a:pt x="1310237" y="355706"/>
                  <a:pt x="1322314" y="394834"/>
                </a:cubicBezTo>
                <a:cubicBezTo>
                  <a:pt x="1334390" y="430405"/>
                  <a:pt x="1373640" y="458860"/>
                  <a:pt x="1304199" y="451747"/>
                </a:cubicBezTo>
                <a:cubicBezTo>
                  <a:pt x="1252873" y="448189"/>
                  <a:pt x="1237778" y="405504"/>
                  <a:pt x="1222682" y="359262"/>
                </a:cubicBezTo>
                <a:cubicBezTo>
                  <a:pt x="1210606" y="334364"/>
                  <a:pt x="1177395" y="320135"/>
                  <a:pt x="1153242" y="334364"/>
                </a:cubicBezTo>
                <a:cubicBezTo>
                  <a:pt x="1123051" y="348592"/>
                  <a:pt x="1132108" y="387720"/>
                  <a:pt x="1132108" y="416176"/>
                </a:cubicBezTo>
                <a:cubicBezTo>
                  <a:pt x="1129088" y="469532"/>
                  <a:pt x="1153242" y="494431"/>
                  <a:pt x="1195509" y="505101"/>
                </a:cubicBezTo>
                <a:cubicBezTo>
                  <a:pt x="1246836" y="519330"/>
                  <a:pt x="1298160" y="537116"/>
                  <a:pt x="1364582" y="558458"/>
                </a:cubicBezTo>
                <a:cubicBezTo>
                  <a:pt x="1292122" y="594028"/>
                  <a:pt x="1237778" y="586915"/>
                  <a:pt x="1183434" y="558458"/>
                </a:cubicBezTo>
                <a:cubicBezTo>
                  <a:pt x="1117012" y="526444"/>
                  <a:pt x="1029458" y="483759"/>
                  <a:pt x="975114" y="522887"/>
                </a:cubicBezTo>
                <a:cubicBezTo>
                  <a:pt x="893597" y="579800"/>
                  <a:pt x="827176" y="544229"/>
                  <a:pt x="754716" y="533558"/>
                </a:cubicBezTo>
                <a:cubicBezTo>
                  <a:pt x="603758" y="512216"/>
                  <a:pt x="697352" y="480203"/>
                  <a:pt x="546395" y="462417"/>
                </a:cubicBezTo>
                <a:cubicBezTo>
                  <a:pt x="486012" y="455303"/>
                  <a:pt x="422610" y="426847"/>
                  <a:pt x="335056" y="465975"/>
                </a:cubicBezTo>
                <a:cubicBezTo>
                  <a:pt x="730563" y="672284"/>
                  <a:pt x="917750" y="658055"/>
                  <a:pt x="1270988" y="910606"/>
                </a:cubicBezTo>
                <a:cubicBezTo>
                  <a:pt x="1255893" y="935506"/>
                  <a:pt x="1240798" y="924835"/>
                  <a:pt x="1225701" y="921277"/>
                </a:cubicBezTo>
                <a:cubicBezTo>
                  <a:pt x="1201548" y="917720"/>
                  <a:pt x="1171356" y="903491"/>
                  <a:pt x="1165318" y="949734"/>
                </a:cubicBezTo>
                <a:cubicBezTo>
                  <a:pt x="1162298" y="985305"/>
                  <a:pt x="1180415" y="1003089"/>
                  <a:pt x="1210606" y="1006647"/>
                </a:cubicBezTo>
                <a:cubicBezTo>
                  <a:pt x="1298160" y="1020875"/>
                  <a:pt x="1376658" y="1070674"/>
                  <a:pt x="1455156" y="1113358"/>
                </a:cubicBezTo>
                <a:cubicBezTo>
                  <a:pt x="1491385" y="1131144"/>
                  <a:pt x="1530634" y="1156043"/>
                  <a:pt x="1515538" y="1220069"/>
                </a:cubicBezTo>
                <a:cubicBezTo>
                  <a:pt x="1485348" y="1237855"/>
                  <a:pt x="1464213" y="1212955"/>
                  <a:pt x="1440060" y="1209399"/>
                </a:cubicBezTo>
                <a:cubicBezTo>
                  <a:pt x="1415907" y="1205842"/>
                  <a:pt x="1358543" y="1220069"/>
                  <a:pt x="1373640" y="1230741"/>
                </a:cubicBezTo>
                <a:cubicBezTo>
                  <a:pt x="1443080" y="1269868"/>
                  <a:pt x="1316276" y="1365909"/>
                  <a:pt x="1400810" y="1365909"/>
                </a:cubicBezTo>
                <a:cubicBezTo>
                  <a:pt x="1539691" y="1365909"/>
                  <a:pt x="1615170" y="1536647"/>
                  <a:pt x="1748012" y="1540204"/>
                </a:cubicBezTo>
                <a:cubicBezTo>
                  <a:pt x="1769146" y="1540204"/>
                  <a:pt x="1778203" y="1572219"/>
                  <a:pt x="1778203" y="1597117"/>
                </a:cubicBezTo>
                <a:cubicBezTo>
                  <a:pt x="1778203" y="1629132"/>
                  <a:pt x="1757070" y="1632688"/>
                  <a:pt x="1735936" y="1636245"/>
                </a:cubicBezTo>
                <a:cubicBezTo>
                  <a:pt x="1702725" y="1639802"/>
                  <a:pt x="1666496" y="1597117"/>
                  <a:pt x="1624228" y="1657587"/>
                </a:cubicBezTo>
                <a:cubicBezTo>
                  <a:pt x="1702725" y="1693158"/>
                  <a:pt x="1784242" y="1728729"/>
                  <a:pt x="1781223" y="1849668"/>
                </a:cubicBezTo>
                <a:cubicBezTo>
                  <a:pt x="1781223" y="1881683"/>
                  <a:pt x="1814434" y="1895910"/>
                  <a:pt x="1838587" y="1903025"/>
                </a:cubicBezTo>
                <a:cubicBezTo>
                  <a:pt x="1880854" y="1917252"/>
                  <a:pt x="1914065" y="1938595"/>
                  <a:pt x="1938218" y="1984836"/>
                </a:cubicBezTo>
                <a:cubicBezTo>
                  <a:pt x="1938218" y="1995507"/>
                  <a:pt x="1938218" y="2002622"/>
                  <a:pt x="1938218" y="2013292"/>
                </a:cubicBezTo>
                <a:cubicBezTo>
                  <a:pt x="1932180" y="2123562"/>
                  <a:pt x="1871798" y="2120004"/>
                  <a:pt x="1805376" y="2102219"/>
                </a:cubicBezTo>
                <a:cubicBezTo>
                  <a:pt x="1726878" y="2080877"/>
                  <a:pt x="1648381" y="2038192"/>
                  <a:pt x="1563844" y="2077320"/>
                </a:cubicBezTo>
                <a:cubicBezTo>
                  <a:pt x="1681592" y="2130676"/>
                  <a:pt x="1811414" y="2134233"/>
                  <a:pt x="1920104" y="2208931"/>
                </a:cubicBezTo>
                <a:cubicBezTo>
                  <a:pt x="1515538" y="2223159"/>
                  <a:pt x="1159280" y="1984836"/>
                  <a:pt x="766792" y="1892353"/>
                </a:cubicBezTo>
                <a:cubicBezTo>
                  <a:pt x="778869" y="1952823"/>
                  <a:pt x="812080" y="1967051"/>
                  <a:pt x="839252" y="1974165"/>
                </a:cubicBezTo>
                <a:cubicBezTo>
                  <a:pt x="984170" y="2020407"/>
                  <a:pt x="1110974" y="2112891"/>
                  <a:pt x="1243816" y="2191146"/>
                </a:cubicBezTo>
                <a:cubicBezTo>
                  <a:pt x="1298160" y="2223159"/>
                  <a:pt x="1337410" y="2258731"/>
                  <a:pt x="1358543" y="2326314"/>
                </a:cubicBezTo>
                <a:cubicBezTo>
                  <a:pt x="1376658" y="2390340"/>
                  <a:pt x="1412888" y="2418796"/>
                  <a:pt x="1479310" y="2401012"/>
                </a:cubicBezTo>
                <a:cubicBezTo>
                  <a:pt x="1533654" y="2386784"/>
                  <a:pt x="1591018" y="2393898"/>
                  <a:pt x="1648381" y="2401012"/>
                </a:cubicBezTo>
                <a:cubicBezTo>
                  <a:pt x="1711782" y="2408126"/>
                  <a:pt x="1784242" y="2479267"/>
                  <a:pt x="1769146" y="2518395"/>
                </a:cubicBezTo>
                <a:cubicBezTo>
                  <a:pt x="1738956" y="2582422"/>
                  <a:pt x="1687630" y="2550408"/>
                  <a:pt x="1645361" y="2543294"/>
                </a:cubicBezTo>
                <a:cubicBezTo>
                  <a:pt x="1594036" y="2536181"/>
                  <a:pt x="1500444" y="2518395"/>
                  <a:pt x="1500444" y="2525509"/>
                </a:cubicBezTo>
                <a:cubicBezTo>
                  <a:pt x="1467232" y="2685576"/>
                  <a:pt x="1391754" y="2564636"/>
                  <a:pt x="1337410" y="2564636"/>
                </a:cubicBezTo>
                <a:cubicBezTo>
                  <a:pt x="1286084" y="2564636"/>
                  <a:pt x="1234759" y="2546851"/>
                  <a:pt x="1186452" y="2532623"/>
                </a:cubicBezTo>
                <a:cubicBezTo>
                  <a:pt x="1123051" y="2514837"/>
                  <a:pt x="1065688" y="2546851"/>
                  <a:pt x="1005304" y="2553965"/>
                </a:cubicBezTo>
                <a:cubicBezTo>
                  <a:pt x="950960" y="2561080"/>
                  <a:pt x="981150" y="2653563"/>
                  <a:pt x="947940" y="2692689"/>
                </a:cubicBezTo>
                <a:cubicBezTo>
                  <a:pt x="941903" y="2703362"/>
                  <a:pt x="935864" y="2703362"/>
                  <a:pt x="929826" y="2703362"/>
                </a:cubicBezTo>
                <a:cubicBezTo>
                  <a:pt x="911711" y="2980812"/>
                  <a:pt x="594701" y="2913227"/>
                  <a:pt x="594701" y="2923898"/>
                </a:cubicBezTo>
                <a:cubicBezTo>
                  <a:pt x="567529" y="2941684"/>
                  <a:pt x="534318" y="2899000"/>
                  <a:pt x="501108" y="2941684"/>
                </a:cubicBezTo>
                <a:cubicBezTo>
                  <a:pt x="643007" y="3137322"/>
                  <a:pt x="860386" y="3183563"/>
                  <a:pt x="1053610" y="3329402"/>
                </a:cubicBezTo>
                <a:cubicBezTo>
                  <a:pt x="893597" y="3379202"/>
                  <a:pt x="800002" y="3208463"/>
                  <a:pt x="682256" y="3229805"/>
                </a:cubicBezTo>
                <a:cubicBezTo>
                  <a:pt x="624893" y="3283162"/>
                  <a:pt x="796984" y="3368530"/>
                  <a:pt x="630932" y="3393429"/>
                </a:cubicBezTo>
                <a:cubicBezTo>
                  <a:pt x="703390" y="3439672"/>
                  <a:pt x="754716" y="3485914"/>
                  <a:pt x="806041" y="3539269"/>
                </a:cubicBezTo>
                <a:cubicBezTo>
                  <a:pt x="893597" y="3635309"/>
                  <a:pt x="911711" y="3699337"/>
                  <a:pt x="869444" y="3827390"/>
                </a:cubicBezTo>
                <a:cubicBezTo>
                  <a:pt x="842270" y="3912759"/>
                  <a:pt x="803022" y="3991015"/>
                  <a:pt x="839252" y="4090612"/>
                </a:cubicBezTo>
                <a:cubicBezTo>
                  <a:pt x="863405" y="4158196"/>
                  <a:pt x="854347" y="4204438"/>
                  <a:pt x="763774" y="4172424"/>
                </a:cubicBezTo>
                <a:cubicBezTo>
                  <a:pt x="667160" y="4140411"/>
                  <a:pt x="630932" y="4200882"/>
                  <a:pt x="655085" y="4321821"/>
                </a:cubicBezTo>
                <a:cubicBezTo>
                  <a:pt x="670179" y="4400076"/>
                  <a:pt x="655085" y="4424975"/>
                  <a:pt x="588662" y="4414305"/>
                </a:cubicBezTo>
                <a:cubicBezTo>
                  <a:pt x="516204" y="4403633"/>
                  <a:pt x="446764" y="4353835"/>
                  <a:pt x="356189" y="4378734"/>
                </a:cubicBezTo>
                <a:cubicBezTo>
                  <a:pt x="428648" y="4521016"/>
                  <a:pt x="582626" y="4478331"/>
                  <a:pt x="667160" y="4613499"/>
                </a:cubicBezTo>
                <a:cubicBezTo>
                  <a:pt x="567529" y="4613499"/>
                  <a:pt x="489031" y="4613499"/>
                  <a:pt x="416573" y="4585042"/>
                </a:cubicBezTo>
                <a:cubicBezTo>
                  <a:pt x="386381" y="4574373"/>
                  <a:pt x="353170" y="4560144"/>
                  <a:pt x="335056" y="4602828"/>
                </a:cubicBezTo>
                <a:cubicBezTo>
                  <a:pt x="313920" y="4652628"/>
                  <a:pt x="356189" y="4670412"/>
                  <a:pt x="380342" y="4677526"/>
                </a:cubicBezTo>
                <a:cubicBezTo>
                  <a:pt x="449784" y="4702425"/>
                  <a:pt x="504126" y="4759339"/>
                  <a:pt x="564510" y="4805580"/>
                </a:cubicBezTo>
                <a:cubicBezTo>
                  <a:pt x="694332" y="4905177"/>
                  <a:pt x="836233" y="4990547"/>
                  <a:pt x="944922" y="5154171"/>
                </a:cubicBezTo>
                <a:cubicBezTo>
                  <a:pt x="809060" y="5111487"/>
                  <a:pt x="706410" y="5011889"/>
                  <a:pt x="576586" y="4994104"/>
                </a:cubicBezTo>
                <a:cubicBezTo>
                  <a:pt x="688296" y="5143500"/>
                  <a:pt x="830194" y="5243097"/>
                  <a:pt x="963036" y="5353367"/>
                </a:cubicBezTo>
                <a:cubicBezTo>
                  <a:pt x="1002286" y="5385379"/>
                  <a:pt x="1041534" y="5406721"/>
                  <a:pt x="1047572" y="5474306"/>
                </a:cubicBezTo>
                <a:cubicBezTo>
                  <a:pt x="1065688" y="5605917"/>
                  <a:pt x="1113992" y="5712629"/>
                  <a:pt x="1222682" y="5769542"/>
                </a:cubicBezTo>
                <a:cubicBezTo>
                  <a:pt x="1222682" y="5769542"/>
                  <a:pt x="1216644" y="5790884"/>
                  <a:pt x="1213626" y="5801555"/>
                </a:cubicBezTo>
                <a:cubicBezTo>
                  <a:pt x="1147203" y="5805112"/>
                  <a:pt x="1095878" y="5726858"/>
                  <a:pt x="1014361" y="5755314"/>
                </a:cubicBezTo>
                <a:cubicBezTo>
                  <a:pt x="1095878" y="5862025"/>
                  <a:pt x="1162298" y="5954508"/>
                  <a:pt x="1274008" y="6004307"/>
                </a:cubicBezTo>
                <a:cubicBezTo>
                  <a:pt x="1364582" y="6043434"/>
                  <a:pt x="1476290" y="6068335"/>
                  <a:pt x="1542711" y="6196388"/>
                </a:cubicBezTo>
                <a:cubicBezTo>
                  <a:pt x="1467232" y="6221287"/>
                  <a:pt x="1409868" y="6189274"/>
                  <a:pt x="1352504" y="6167932"/>
                </a:cubicBezTo>
                <a:cubicBezTo>
                  <a:pt x="1264950" y="6132361"/>
                  <a:pt x="1177395" y="6093234"/>
                  <a:pt x="1089840" y="6057663"/>
                </a:cubicBezTo>
                <a:cubicBezTo>
                  <a:pt x="1056628" y="6043434"/>
                  <a:pt x="1020400" y="6036320"/>
                  <a:pt x="999266" y="6100347"/>
                </a:cubicBezTo>
                <a:cubicBezTo>
                  <a:pt x="1110974" y="6114575"/>
                  <a:pt x="1177395" y="6199945"/>
                  <a:pt x="1246836" y="6281757"/>
                </a:cubicBezTo>
                <a:cubicBezTo>
                  <a:pt x="1286084" y="6327999"/>
                  <a:pt x="1319295" y="6388469"/>
                  <a:pt x="1388735" y="6367127"/>
                </a:cubicBezTo>
                <a:cubicBezTo>
                  <a:pt x="1424964" y="6356456"/>
                  <a:pt x="1449118" y="6388469"/>
                  <a:pt x="1446099" y="6431153"/>
                </a:cubicBezTo>
                <a:cubicBezTo>
                  <a:pt x="1431002" y="6580550"/>
                  <a:pt x="1518558" y="6630349"/>
                  <a:pt x="1609132" y="6658805"/>
                </a:cubicBezTo>
                <a:cubicBezTo>
                  <a:pt x="1741974" y="6701489"/>
                  <a:pt x="1859720" y="6786859"/>
                  <a:pt x="1983504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0A70A2AE-BE9C-FB4D-8EED-2C4CB29EF6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6431" y="716575"/>
            <a:ext cx="10235569" cy="5424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0500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raphic 1">
            <a:extLst>
              <a:ext uri="{FF2B5EF4-FFF2-40B4-BE49-F238E27FC236}">
                <a16:creationId xmlns:a16="http://schemas.microsoft.com/office/drawing/2014/main" id="{0D57E7FA-E8FC-45AC-868F-CDC814493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2599854" y="527562"/>
            <a:ext cx="6992292" cy="5102484"/>
          </a:xfrm>
          <a:custGeom>
            <a:avLst/>
            <a:gdLst/>
            <a:ahLst/>
            <a:cxnLst/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E2B17B6-CB6E-4E5C-AC3B-18B7C91D80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7F674D0-5816-4E8A-BCEB-6637F2469D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Freeform: Shape 15">
            <a:extLst>
              <a:ext uri="{FF2B5EF4-FFF2-40B4-BE49-F238E27FC236}">
                <a16:creationId xmlns:a16="http://schemas.microsoft.com/office/drawing/2014/main" id="{FD78F7CD-9EFB-48CC-80BD-85B57EE4DA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1162050"/>
            <a:ext cx="5470628" cy="4194013"/>
          </a:xfrm>
          <a:custGeom>
            <a:avLst/>
            <a:gdLst>
              <a:gd name="connsiteX0" fmla="*/ 5462602 w 5470628"/>
              <a:gd name="connsiteY0" fmla="*/ 1413608 h 3193741"/>
              <a:gd name="connsiteX1" fmla="*/ 5465724 w 5470628"/>
              <a:gd name="connsiteY1" fmla="*/ 1421881 h 3193741"/>
              <a:gd name="connsiteX2" fmla="*/ 5465025 w 5470628"/>
              <a:gd name="connsiteY2" fmla="*/ 1466556 h 3193741"/>
              <a:gd name="connsiteX3" fmla="*/ 5463208 w 5470628"/>
              <a:gd name="connsiteY3" fmla="*/ 1466226 h 3193741"/>
              <a:gd name="connsiteX4" fmla="*/ 5463242 w 5470628"/>
              <a:gd name="connsiteY4" fmla="*/ 1451866 h 3193741"/>
              <a:gd name="connsiteX5" fmla="*/ 5462894 w 5470628"/>
              <a:gd name="connsiteY5" fmla="*/ 1423194 h 3193741"/>
              <a:gd name="connsiteX6" fmla="*/ 5461417 w 5470628"/>
              <a:gd name="connsiteY6" fmla="*/ 1391849 h 3193741"/>
              <a:gd name="connsiteX7" fmla="*/ 5462246 w 5470628"/>
              <a:gd name="connsiteY7" fmla="*/ 1401944 h 3193741"/>
              <a:gd name="connsiteX8" fmla="*/ 5462602 w 5470628"/>
              <a:gd name="connsiteY8" fmla="*/ 1413608 h 3193741"/>
              <a:gd name="connsiteX9" fmla="*/ 5459078 w 5470628"/>
              <a:gd name="connsiteY9" fmla="*/ 1404268 h 3193741"/>
              <a:gd name="connsiteX10" fmla="*/ 5460137 w 5470628"/>
              <a:gd name="connsiteY10" fmla="*/ 1393780 h 3193741"/>
              <a:gd name="connsiteX11" fmla="*/ 5461417 w 5470628"/>
              <a:gd name="connsiteY11" fmla="*/ 1391849 h 3193741"/>
              <a:gd name="connsiteX12" fmla="*/ 614271 w 5470628"/>
              <a:gd name="connsiteY12" fmla="*/ 1052206 h 3193741"/>
              <a:gd name="connsiteX13" fmla="*/ 611497 w 5470628"/>
              <a:gd name="connsiteY13" fmla="*/ 1055389 h 3193741"/>
              <a:gd name="connsiteX14" fmla="*/ 630277 w 5470628"/>
              <a:gd name="connsiteY14" fmla="*/ 1065215 h 3193741"/>
              <a:gd name="connsiteX15" fmla="*/ 651856 w 5470628"/>
              <a:gd name="connsiteY15" fmla="*/ 1067584 h 3193741"/>
              <a:gd name="connsiteX16" fmla="*/ 614271 w 5470628"/>
              <a:gd name="connsiteY16" fmla="*/ 1052206 h 3193741"/>
              <a:gd name="connsiteX17" fmla="*/ 810628 w 5470628"/>
              <a:gd name="connsiteY17" fmla="*/ 695550 h 3193741"/>
              <a:gd name="connsiteX18" fmla="*/ 1033084 w 5470628"/>
              <a:gd name="connsiteY18" fmla="*/ 791270 h 3193741"/>
              <a:gd name="connsiteX19" fmla="*/ 1036153 w 5470628"/>
              <a:gd name="connsiteY19" fmla="*/ 788050 h 3193741"/>
              <a:gd name="connsiteX20" fmla="*/ 810628 w 5470628"/>
              <a:gd name="connsiteY20" fmla="*/ 695550 h 3193741"/>
              <a:gd name="connsiteX21" fmla="*/ 4850908 w 5470628"/>
              <a:gd name="connsiteY21" fmla="*/ 727 h 3193741"/>
              <a:gd name="connsiteX22" fmla="*/ 4858584 w 5470628"/>
              <a:gd name="connsiteY22" fmla="*/ 13795 h 3193741"/>
              <a:gd name="connsiteX23" fmla="*/ 4843408 w 5470628"/>
              <a:gd name="connsiteY23" fmla="*/ 37224 h 3193741"/>
              <a:gd name="connsiteX24" fmla="*/ 4871062 w 5470628"/>
              <a:gd name="connsiteY24" fmla="*/ 78954 h 3193741"/>
              <a:gd name="connsiteX25" fmla="*/ 4989038 w 5470628"/>
              <a:gd name="connsiteY25" fmla="*/ 66799 h 3193741"/>
              <a:gd name="connsiteX26" fmla="*/ 5002636 w 5470628"/>
              <a:gd name="connsiteY26" fmla="*/ 79388 h 3193741"/>
              <a:gd name="connsiteX27" fmla="*/ 5008332 w 5470628"/>
              <a:gd name="connsiteY27" fmla="*/ 140859 h 3193741"/>
              <a:gd name="connsiteX28" fmla="*/ 5014326 w 5470628"/>
              <a:gd name="connsiteY28" fmla="*/ 155555 h 3193741"/>
              <a:gd name="connsiteX29" fmla="*/ 5030704 w 5470628"/>
              <a:gd name="connsiteY29" fmla="*/ 221190 h 3193741"/>
              <a:gd name="connsiteX30" fmla="*/ 5097262 w 5470628"/>
              <a:gd name="connsiteY30" fmla="*/ 317759 h 3193741"/>
              <a:gd name="connsiteX31" fmla="*/ 5165084 w 5470628"/>
              <a:gd name="connsiteY31" fmla="*/ 373367 h 3193741"/>
              <a:gd name="connsiteX32" fmla="*/ 5174137 w 5470628"/>
              <a:gd name="connsiteY32" fmla="*/ 389353 h 3193741"/>
              <a:gd name="connsiteX33" fmla="*/ 5192507 w 5470628"/>
              <a:gd name="connsiteY33" fmla="*/ 453561 h 3193741"/>
              <a:gd name="connsiteX34" fmla="*/ 5187160 w 5470628"/>
              <a:gd name="connsiteY34" fmla="*/ 467732 h 3193741"/>
              <a:gd name="connsiteX35" fmla="*/ 5160106 w 5470628"/>
              <a:gd name="connsiteY35" fmla="*/ 486904 h 3193741"/>
              <a:gd name="connsiteX36" fmla="*/ 5138948 w 5470628"/>
              <a:gd name="connsiteY36" fmla="*/ 528614 h 3193741"/>
              <a:gd name="connsiteX37" fmla="*/ 5097016 w 5470628"/>
              <a:gd name="connsiteY37" fmla="*/ 589923 h 3193741"/>
              <a:gd name="connsiteX38" fmla="*/ 5075869 w 5470628"/>
              <a:gd name="connsiteY38" fmla="*/ 608381 h 3193741"/>
              <a:gd name="connsiteX39" fmla="*/ 5093172 w 5470628"/>
              <a:gd name="connsiteY39" fmla="*/ 618385 h 3193741"/>
              <a:gd name="connsiteX40" fmla="*/ 5153518 w 5470628"/>
              <a:gd name="connsiteY40" fmla="*/ 687474 h 3193741"/>
              <a:gd name="connsiteX41" fmla="*/ 5074984 w 5470628"/>
              <a:gd name="connsiteY41" fmla="*/ 776941 h 3193741"/>
              <a:gd name="connsiteX42" fmla="*/ 5033348 w 5470628"/>
              <a:gd name="connsiteY42" fmla="*/ 805473 h 3193741"/>
              <a:gd name="connsiteX43" fmla="*/ 5116847 w 5470628"/>
              <a:gd name="connsiteY43" fmla="*/ 803426 h 3193741"/>
              <a:gd name="connsiteX44" fmla="*/ 5147902 w 5470628"/>
              <a:gd name="connsiteY44" fmla="*/ 833118 h 3193741"/>
              <a:gd name="connsiteX45" fmla="*/ 5161665 w 5470628"/>
              <a:gd name="connsiteY45" fmla="*/ 848297 h 3193741"/>
              <a:gd name="connsiteX46" fmla="*/ 5246520 w 5470628"/>
              <a:gd name="connsiteY46" fmla="*/ 942412 h 3193741"/>
              <a:gd name="connsiteX47" fmla="*/ 5235368 w 5470628"/>
              <a:gd name="connsiteY47" fmla="*/ 972946 h 3193741"/>
              <a:gd name="connsiteX48" fmla="*/ 5113739 w 5470628"/>
              <a:gd name="connsiteY48" fmla="*/ 1128845 h 3193741"/>
              <a:gd name="connsiteX49" fmla="*/ 5255034 w 5470628"/>
              <a:gd name="connsiteY49" fmla="*/ 1151117 h 3193741"/>
              <a:gd name="connsiteX50" fmla="*/ 5267513 w 5470628"/>
              <a:gd name="connsiteY50" fmla="*/ 1216275 h 3193741"/>
              <a:gd name="connsiteX51" fmla="*/ 5343113 w 5470628"/>
              <a:gd name="connsiteY51" fmla="*/ 1281854 h 3193741"/>
              <a:gd name="connsiteX52" fmla="*/ 5452014 w 5470628"/>
              <a:gd name="connsiteY52" fmla="*/ 1385543 h 3193741"/>
              <a:gd name="connsiteX53" fmla="*/ 5459078 w 5470628"/>
              <a:gd name="connsiteY53" fmla="*/ 1404268 h 3193741"/>
              <a:gd name="connsiteX54" fmla="*/ 5458838 w 5470628"/>
              <a:gd name="connsiteY54" fmla="*/ 1406644 h 3193741"/>
              <a:gd name="connsiteX55" fmla="*/ 5455752 w 5470628"/>
              <a:gd name="connsiteY55" fmla="*/ 1450751 h 3193741"/>
              <a:gd name="connsiteX56" fmla="*/ 5454594 w 5470628"/>
              <a:gd name="connsiteY56" fmla="*/ 1464662 h 3193741"/>
              <a:gd name="connsiteX57" fmla="*/ 5447215 w 5470628"/>
              <a:gd name="connsiteY57" fmla="*/ 1463321 h 3193741"/>
              <a:gd name="connsiteX58" fmla="*/ 5433934 w 5470628"/>
              <a:gd name="connsiteY58" fmla="*/ 1458428 h 3193741"/>
              <a:gd name="connsiteX59" fmla="*/ 5424276 w 5470628"/>
              <a:gd name="connsiteY59" fmla="*/ 1477014 h 3193741"/>
              <a:gd name="connsiteX60" fmla="*/ 5444628 w 5470628"/>
              <a:gd name="connsiteY60" fmla="*/ 1511562 h 3193741"/>
              <a:gd name="connsiteX61" fmla="*/ 5453752 w 5470628"/>
              <a:gd name="connsiteY61" fmla="*/ 1474786 h 3193741"/>
              <a:gd name="connsiteX62" fmla="*/ 5454594 w 5470628"/>
              <a:gd name="connsiteY62" fmla="*/ 1464662 h 3193741"/>
              <a:gd name="connsiteX63" fmla="*/ 5463208 w 5470628"/>
              <a:gd name="connsiteY63" fmla="*/ 1466226 h 3193741"/>
              <a:gd name="connsiteX64" fmla="*/ 5463164 w 5470628"/>
              <a:gd name="connsiteY64" fmla="*/ 1484226 h 3193741"/>
              <a:gd name="connsiteX65" fmla="*/ 5456160 w 5470628"/>
              <a:gd name="connsiteY65" fmla="*/ 1575885 h 3193741"/>
              <a:gd name="connsiteX66" fmla="*/ 5345636 w 5470628"/>
              <a:gd name="connsiteY66" fmla="*/ 1714543 h 3193741"/>
              <a:gd name="connsiteX67" fmla="*/ 5251319 w 5470628"/>
              <a:gd name="connsiteY67" fmla="*/ 1775792 h 3193741"/>
              <a:gd name="connsiteX68" fmla="*/ 5043512 w 5470628"/>
              <a:gd name="connsiteY68" fmla="*/ 2027305 h 3193741"/>
              <a:gd name="connsiteX69" fmla="*/ 4978144 w 5470628"/>
              <a:gd name="connsiteY69" fmla="*/ 2108535 h 3193741"/>
              <a:gd name="connsiteX70" fmla="*/ 5031476 w 5470628"/>
              <a:gd name="connsiteY70" fmla="*/ 2128173 h 3193741"/>
              <a:gd name="connsiteX71" fmla="*/ 4937389 w 5470628"/>
              <a:gd name="connsiteY71" fmla="*/ 2216441 h 3193741"/>
              <a:gd name="connsiteX72" fmla="*/ 4826122 w 5470628"/>
              <a:gd name="connsiteY72" fmla="*/ 2315331 h 3193741"/>
              <a:gd name="connsiteX73" fmla="*/ 2544647 w 5470628"/>
              <a:gd name="connsiteY73" fmla="*/ 3190975 h 3193741"/>
              <a:gd name="connsiteX74" fmla="*/ 1328257 w 5470628"/>
              <a:gd name="connsiteY74" fmla="*/ 3153006 h 3193741"/>
              <a:gd name="connsiteX75" fmla="*/ 977943 w 5470628"/>
              <a:gd name="connsiteY75" fmla="*/ 3082502 h 3193741"/>
              <a:gd name="connsiteX76" fmla="*/ 854473 w 5470628"/>
              <a:gd name="connsiteY76" fmla="*/ 2994250 h 3193741"/>
              <a:gd name="connsiteX77" fmla="*/ 811593 w 5470628"/>
              <a:gd name="connsiteY77" fmla="*/ 2970498 h 3193741"/>
              <a:gd name="connsiteX78" fmla="*/ 707024 w 5470628"/>
              <a:gd name="connsiteY78" fmla="*/ 2945439 h 3193741"/>
              <a:gd name="connsiteX79" fmla="*/ 523487 w 5470628"/>
              <a:gd name="connsiteY79" fmla="*/ 2886053 h 3193741"/>
              <a:gd name="connsiteX80" fmla="*/ 587884 w 5470628"/>
              <a:gd name="connsiteY80" fmla="*/ 2859746 h 3193741"/>
              <a:gd name="connsiteX81" fmla="*/ 779426 w 5470628"/>
              <a:gd name="connsiteY81" fmla="*/ 2885897 h 3193741"/>
              <a:gd name="connsiteX82" fmla="*/ 917288 w 5470628"/>
              <a:gd name="connsiteY82" fmla="*/ 2882248 h 3193741"/>
              <a:gd name="connsiteX83" fmla="*/ 718684 w 5470628"/>
              <a:gd name="connsiteY83" fmla="*/ 2819941 h 3193741"/>
              <a:gd name="connsiteX84" fmla="*/ 524650 w 5470628"/>
              <a:gd name="connsiteY84" fmla="*/ 2731220 h 3193741"/>
              <a:gd name="connsiteX85" fmla="*/ 670138 w 5470628"/>
              <a:gd name="connsiteY85" fmla="*/ 2735189 h 3193741"/>
              <a:gd name="connsiteX86" fmla="*/ 675382 w 5470628"/>
              <a:gd name="connsiteY86" fmla="*/ 2719369 h 3193741"/>
              <a:gd name="connsiteX87" fmla="*/ 542021 w 5470628"/>
              <a:gd name="connsiteY87" fmla="*/ 2601946 h 3193741"/>
              <a:gd name="connsiteX88" fmla="*/ 476895 w 5470628"/>
              <a:gd name="connsiteY88" fmla="*/ 2555976 h 3193741"/>
              <a:gd name="connsiteX89" fmla="*/ 188751 w 5470628"/>
              <a:gd name="connsiteY89" fmla="*/ 2428830 h 3193741"/>
              <a:gd name="connsiteX90" fmla="*/ 456762 w 5470628"/>
              <a:gd name="connsiteY90" fmla="*/ 2468731 h 3193741"/>
              <a:gd name="connsiteX91" fmla="*/ 174514 w 5470628"/>
              <a:gd name="connsiteY91" fmla="*/ 2345378 h 3193741"/>
              <a:gd name="connsiteX92" fmla="*/ 38827 w 5470628"/>
              <a:gd name="connsiteY92" fmla="*/ 2303685 h 3193741"/>
              <a:gd name="connsiteX93" fmla="*/ 3281 w 5470628"/>
              <a:gd name="connsiteY93" fmla="*/ 2273587 h 3193741"/>
              <a:gd name="connsiteX94" fmla="*/ 61590 w 5470628"/>
              <a:gd name="connsiteY94" fmla="*/ 2259170 h 3193741"/>
              <a:gd name="connsiteX95" fmla="*/ 242291 w 5470628"/>
              <a:gd name="connsiteY95" fmla="*/ 2250569 h 3193741"/>
              <a:gd name="connsiteX96" fmla="*/ 13205 w 5470628"/>
              <a:gd name="connsiteY96" fmla="*/ 2172263 h 3193741"/>
              <a:gd name="connsiteX97" fmla="*/ 180810 w 5470628"/>
              <a:gd name="connsiteY97" fmla="*/ 2168333 h 3193741"/>
              <a:gd name="connsiteX98" fmla="*/ 226020 w 5470628"/>
              <a:gd name="connsiteY98" fmla="*/ 2121100 h 3193741"/>
              <a:gd name="connsiteX99" fmla="*/ 299145 w 5470628"/>
              <a:gd name="connsiteY99" fmla="*/ 2044862 h 3193741"/>
              <a:gd name="connsiteX100" fmla="*/ 350236 w 5470628"/>
              <a:gd name="connsiteY100" fmla="*/ 2001187 h 3193741"/>
              <a:gd name="connsiteX101" fmla="*/ 365223 w 5470628"/>
              <a:gd name="connsiteY101" fmla="*/ 1881218 h 3193741"/>
              <a:gd name="connsiteX102" fmla="*/ 310707 w 5470628"/>
              <a:gd name="connsiteY102" fmla="*/ 1758752 h 3193741"/>
              <a:gd name="connsiteX103" fmla="*/ 181659 w 5470628"/>
              <a:gd name="connsiteY103" fmla="*/ 1709137 h 3193741"/>
              <a:gd name="connsiteX104" fmla="*/ 213063 w 5470628"/>
              <a:gd name="connsiteY104" fmla="*/ 1632021 h 3193741"/>
              <a:gd name="connsiteX105" fmla="*/ 481390 w 5470628"/>
              <a:gd name="connsiteY105" fmla="*/ 1644125 h 3193741"/>
              <a:gd name="connsiteX106" fmla="*/ 68930 w 5470628"/>
              <a:gd name="connsiteY106" fmla="*/ 1457537 h 3193741"/>
              <a:gd name="connsiteX107" fmla="*/ 135138 w 5470628"/>
              <a:gd name="connsiteY107" fmla="*/ 1440976 h 3193741"/>
              <a:gd name="connsiteX108" fmla="*/ 131611 w 5470628"/>
              <a:gd name="connsiteY108" fmla="*/ 1427642 h 3193741"/>
              <a:gd name="connsiteX109" fmla="*/ 130443 w 5470628"/>
              <a:gd name="connsiteY109" fmla="*/ 1343795 h 3193741"/>
              <a:gd name="connsiteX110" fmla="*/ 138930 w 5470628"/>
              <a:gd name="connsiteY110" fmla="*/ 1304094 h 3193741"/>
              <a:gd name="connsiteX111" fmla="*/ 118409 w 5470628"/>
              <a:gd name="connsiteY111" fmla="*/ 1262212 h 3193741"/>
              <a:gd name="connsiteX112" fmla="*/ 421410 w 5470628"/>
              <a:gd name="connsiteY112" fmla="*/ 1304757 h 3193741"/>
              <a:gd name="connsiteX113" fmla="*/ 655702 w 5470628"/>
              <a:gd name="connsiteY113" fmla="*/ 1291801 h 3193741"/>
              <a:gd name="connsiteX114" fmla="*/ 648299 w 5470628"/>
              <a:gd name="connsiteY114" fmla="*/ 1287715 h 3193741"/>
              <a:gd name="connsiteX115" fmla="*/ 531027 w 5470628"/>
              <a:gd name="connsiteY115" fmla="*/ 1193967 h 3193741"/>
              <a:gd name="connsiteX116" fmla="*/ 526433 w 5470628"/>
              <a:gd name="connsiteY116" fmla="*/ 1191913 h 3193741"/>
              <a:gd name="connsiteX117" fmla="*/ 504666 w 5470628"/>
              <a:gd name="connsiteY117" fmla="*/ 1177230 h 3193741"/>
              <a:gd name="connsiteX118" fmla="*/ 482307 w 5470628"/>
              <a:gd name="connsiteY118" fmla="*/ 1162618 h 3193741"/>
              <a:gd name="connsiteX119" fmla="*/ 479029 w 5470628"/>
              <a:gd name="connsiteY119" fmla="*/ 1162540 h 3193741"/>
              <a:gd name="connsiteX120" fmla="*/ 447663 w 5470628"/>
              <a:gd name="connsiteY120" fmla="*/ 1132649 h 3193741"/>
              <a:gd name="connsiteX121" fmla="*/ 438547 w 5470628"/>
              <a:gd name="connsiteY121" fmla="*/ 1110977 h 3193741"/>
              <a:gd name="connsiteX122" fmla="*/ 405343 w 5470628"/>
              <a:gd name="connsiteY122" fmla="*/ 1089612 h 3193741"/>
              <a:gd name="connsiteX123" fmla="*/ 371373 w 5470628"/>
              <a:gd name="connsiteY123" fmla="*/ 1070238 h 3193741"/>
              <a:gd name="connsiteX124" fmla="*/ 290358 w 5470628"/>
              <a:gd name="connsiteY124" fmla="*/ 1059884 h 3193741"/>
              <a:gd name="connsiteX125" fmla="*/ 235140 w 5470628"/>
              <a:gd name="connsiteY125" fmla="*/ 1029322 h 3193741"/>
              <a:gd name="connsiteX126" fmla="*/ 300494 w 5470628"/>
              <a:gd name="connsiteY126" fmla="*/ 1032083 h 3193741"/>
              <a:gd name="connsiteX127" fmla="*/ 239661 w 5470628"/>
              <a:gd name="connsiteY127" fmla="*/ 997457 h 3193741"/>
              <a:gd name="connsiteX128" fmla="*/ 204788 w 5470628"/>
              <a:gd name="connsiteY128" fmla="*/ 959211 h 3193741"/>
              <a:gd name="connsiteX129" fmla="*/ 207583 w 5470628"/>
              <a:gd name="connsiteY129" fmla="*/ 947009 h 3193741"/>
              <a:gd name="connsiteX130" fmla="*/ 223061 w 5470628"/>
              <a:gd name="connsiteY130" fmla="*/ 947033 h 3193741"/>
              <a:gd name="connsiteX131" fmla="*/ 280015 w 5470628"/>
              <a:gd name="connsiteY131" fmla="*/ 972164 h 3193741"/>
              <a:gd name="connsiteX132" fmla="*/ 353948 w 5470628"/>
              <a:gd name="connsiteY132" fmla="*/ 1006865 h 3193741"/>
              <a:gd name="connsiteX133" fmla="*/ 240466 w 5470628"/>
              <a:gd name="connsiteY133" fmla="*/ 939943 h 3193741"/>
              <a:gd name="connsiteX134" fmla="*/ 158812 w 5470628"/>
              <a:gd name="connsiteY134" fmla="*/ 891467 h 3193741"/>
              <a:gd name="connsiteX135" fmla="*/ 139551 w 5470628"/>
              <a:gd name="connsiteY135" fmla="*/ 855364 h 3193741"/>
              <a:gd name="connsiteX136" fmla="*/ 145731 w 5470628"/>
              <a:gd name="connsiteY136" fmla="*/ 844888 h 3193741"/>
              <a:gd name="connsiteX137" fmla="*/ 158154 w 5470628"/>
              <a:gd name="connsiteY137" fmla="*/ 848366 h 3193741"/>
              <a:gd name="connsiteX138" fmla="*/ 169370 w 5470628"/>
              <a:gd name="connsiteY138" fmla="*/ 856260 h 3193741"/>
              <a:gd name="connsiteX139" fmla="*/ 288295 w 5470628"/>
              <a:gd name="connsiteY139" fmla="*/ 915169 h 3193741"/>
              <a:gd name="connsiteX140" fmla="*/ 462694 w 5470628"/>
              <a:gd name="connsiteY140" fmla="*/ 994643 h 3193741"/>
              <a:gd name="connsiteX141" fmla="*/ 531910 w 5470628"/>
              <a:gd name="connsiteY141" fmla="*/ 1006664 h 3193741"/>
              <a:gd name="connsiteX142" fmla="*/ 333940 w 5470628"/>
              <a:gd name="connsiteY142" fmla="*/ 893507 h 3193741"/>
              <a:gd name="connsiteX143" fmla="*/ 181443 w 5470628"/>
              <a:gd name="connsiteY143" fmla="*/ 746608 h 3193741"/>
              <a:gd name="connsiteX144" fmla="*/ 162678 w 5470628"/>
              <a:gd name="connsiteY144" fmla="*/ 737018 h 3193741"/>
              <a:gd name="connsiteX145" fmla="*/ 156307 w 5470628"/>
              <a:gd name="connsiteY145" fmla="*/ 730435 h 3193741"/>
              <a:gd name="connsiteX146" fmla="*/ 117227 w 5470628"/>
              <a:gd name="connsiteY146" fmla="*/ 677515 h 3193741"/>
              <a:gd name="connsiteX147" fmla="*/ 113655 w 5470628"/>
              <a:gd name="connsiteY147" fmla="*/ 663474 h 3193741"/>
              <a:gd name="connsiteX148" fmla="*/ 115226 w 5470628"/>
              <a:gd name="connsiteY148" fmla="*/ 636712 h 3193741"/>
              <a:gd name="connsiteX149" fmla="*/ 105067 w 5470628"/>
              <a:gd name="connsiteY149" fmla="*/ 622046 h 3193741"/>
              <a:gd name="connsiteX150" fmla="*/ 104113 w 5470628"/>
              <a:gd name="connsiteY150" fmla="*/ 611722 h 3193741"/>
              <a:gd name="connsiteX151" fmla="*/ 118895 w 5470628"/>
              <a:gd name="connsiteY151" fmla="*/ 610169 h 3193741"/>
              <a:gd name="connsiteX152" fmla="*/ 163095 w 5470628"/>
              <a:gd name="connsiteY152" fmla="*/ 640642 h 3193741"/>
              <a:gd name="connsiteX153" fmla="*/ 185766 w 5470628"/>
              <a:gd name="connsiteY153" fmla="*/ 641454 h 3193741"/>
              <a:gd name="connsiteX154" fmla="*/ 212892 w 5470628"/>
              <a:gd name="connsiteY154" fmla="*/ 637457 h 3193741"/>
              <a:gd name="connsiteX155" fmla="*/ 223932 w 5470628"/>
              <a:gd name="connsiteY155" fmla="*/ 647271 h 3193741"/>
              <a:gd name="connsiteX156" fmla="*/ 287167 w 5470628"/>
              <a:gd name="connsiteY156" fmla="*/ 691571 h 3193741"/>
              <a:gd name="connsiteX157" fmla="*/ 330380 w 5470628"/>
              <a:gd name="connsiteY157" fmla="*/ 692506 h 3193741"/>
              <a:gd name="connsiteX158" fmla="*/ 296172 w 5470628"/>
              <a:gd name="connsiteY158" fmla="*/ 688108 h 3193741"/>
              <a:gd name="connsiteX159" fmla="*/ 286974 w 5470628"/>
              <a:gd name="connsiteY159" fmla="*/ 674512 h 3193741"/>
              <a:gd name="connsiteX160" fmla="*/ 286166 w 5470628"/>
              <a:gd name="connsiteY160" fmla="*/ 661798 h 3193741"/>
              <a:gd name="connsiteX161" fmla="*/ 236268 w 5470628"/>
              <a:gd name="connsiteY161" fmla="*/ 635338 h 3193741"/>
              <a:gd name="connsiteX162" fmla="*/ 231734 w 5470628"/>
              <a:gd name="connsiteY162" fmla="*/ 634225 h 3193741"/>
              <a:gd name="connsiteX163" fmla="*/ 221253 w 5470628"/>
              <a:gd name="connsiteY163" fmla="*/ 623870 h 3193741"/>
              <a:gd name="connsiteX164" fmla="*/ 237564 w 5470628"/>
              <a:gd name="connsiteY164" fmla="*/ 613590 h 3193741"/>
              <a:gd name="connsiteX165" fmla="*/ 282259 w 5470628"/>
              <a:gd name="connsiteY165" fmla="*/ 619091 h 3193741"/>
              <a:gd name="connsiteX166" fmla="*/ 370630 w 5470628"/>
              <a:gd name="connsiteY166" fmla="*/ 665566 h 3193741"/>
              <a:gd name="connsiteX167" fmla="*/ 498017 w 5470628"/>
              <a:gd name="connsiteY167" fmla="*/ 740532 h 3193741"/>
              <a:gd name="connsiteX168" fmla="*/ 918036 w 5470628"/>
              <a:gd name="connsiteY168" fmla="*/ 924307 h 3193741"/>
              <a:gd name="connsiteX169" fmla="*/ 1079304 w 5470628"/>
              <a:gd name="connsiteY169" fmla="*/ 984494 h 3193741"/>
              <a:gd name="connsiteX170" fmla="*/ 1079935 w 5470628"/>
              <a:gd name="connsiteY170" fmla="*/ 980383 h 3193741"/>
              <a:gd name="connsiteX171" fmla="*/ 1079695 w 5470628"/>
              <a:gd name="connsiteY171" fmla="*/ 976616 h 3193741"/>
              <a:gd name="connsiteX172" fmla="*/ 966178 w 5470628"/>
              <a:gd name="connsiteY172" fmla="*/ 937219 h 3193741"/>
              <a:gd name="connsiteX173" fmla="*/ 720106 w 5470628"/>
              <a:gd name="connsiteY173" fmla="*/ 807112 h 3193741"/>
              <a:gd name="connsiteX174" fmla="*/ 698823 w 5470628"/>
              <a:gd name="connsiteY174" fmla="*/ 804708 h 3193741"/>
              <a:gd name="connsiteX175" fmla="*/ 664513 w 5470628"/>
              <a:gd name="connsiteY175" fmla="*/ 784663 h 3193741"/>
              <a:gd name="connsiteX176" fmla="*/ 660380 w 5470628"/>
              <a:gd name="connsiteY176" fmla="*/ 771165 h 3193741"/>
              <a:gd name="connsiteX177" fmla="*/ 584959 w 5470628"/>
              <a:gd name="connsiteY177" fmla="*/ 722409 h 3193741"/>
              <a:gd name="connsiteX178" fmla="*/ 435649 w 5470628"/>
              <a:gd name="connsiteY178" fmla="*/ 639659 h 3193741"/>
              <a:gd name="connsiteX179" fmla="*/ 404944 w 5470628"/>
              <a:gd name="connsiteY179" fmla="*/ 606128 h 3193741"/>
              <a:gd name="connsiteX180" fmla="*/ 408476 w 5470628"/>
              <a:gd name="connsiteY180" fmla="*/ 591466 h 3193741"/>
              <a:gd name="connsiteX181" fmla="*/ 425225 w 5470628"/>
              <a:gd name="connsiteY181" fmla="*/ 592759 h 3193741"/>
              <a:gd name="connsiteX182" fmla="*/ 487115 w 5470628"/>
              <a:gd name="connsiteY182" fmla="*/ 620614 h 3193741"/>
              <a:gd name="connsiteX183" fmla="*/ 550277 w 5470628"/>
              <a:gd name="connsiteY183" fmla="*/ 649738 h 3193741"/>
              <a:gd name="connsiteX184" fmla="*/ 544421 w 5470628"/>
              <a:gd name="connsiteY184" fmla="*/ 641907 h 3193741"/>
              <a:gd name="connsiteX185" fmla="*/ 431905 w 5470628"/>
              <a:gd name="connsiteY185" fmla="*/ 580799 h 3193741"/>
              <a:gd name="connsiteX186" fmla="*/ 351177 w 5470628"/>
              <a:gd name="connsiteY186" fmla="*/ 528177 h 3193741"/>
              <a:gd name="connsiteX187" fmla="*/ 339749 w 5470628"/>
              <a:gd name="connsiteY187" fmla="*/ 498244 h 3193741"/>
              <a:gd name="connsiteX188" fmla="*/ 346313 w 5470628"/>
              <a:gd name="connsiteY188" fmla="*/ 489145 h 3193741"/>
              <a:gd name="connsiteX189" fmla="*/ 356579 w 5470628"/>
              <a:gd name="connsiteY189" fmla="*/ 491460 h 3193741"/>
              <a:gd name="connsiteX190" fmla="*/ 371505 w 5470628"/>
              <a:gd name="connsiteY190" fmla="*/ 501516 h 3193741"/>
              <a:gd name="connsiteX191" fmla="*/ 476275 w 5470628"/>
              <a:gd name="connsiteY191" fmla="*/ 553122 h 3193741"/>
              <a:gd name="connsiteX192" fmla="*/ 649952 w 5470628"/>
              <a:gd name="connsiteY192" fmla="*/ 635294 h 3193741"/>
              <a:gd name="connsiteX193" fmla="*/ 727161 w 5470628"/>
              <a:gd name="connsiteY193" fmla="*/ 651328 h 3193741"/>
              <a:gd name="connsiteX194" fmla="*/ 722417 w 5470628"/>
              <a:gd name="connsiteY194" fmla="*/ 646921 h 3193741"/>
              <a:gd name="connsiteX195" fmla="*/ 546079 w 5470628"/>
              <a:gd name="connsiteY195" fmla="*/ 546328 h 3193741"/>
              <a:gd name="connsiteX196" fmla="*/ 378182 w 5470628"/>
              <a:gd name="connsiteY196" fmla="*/ 386585 h 3193741"/>
              <a:gd name="connsiteX197" fmla="*/ 370158 w 5470628"/>
              <a:gd name="connsiteY197" fmla="*/ 382100 h 3193741"/>
              <a:gd name="connsiteX198" fmla="*/ 357861 w 5470628"/>
              <a:gd name="connsiteY198" fmla="*/ 371252 h 3193741"/>
              <a:gd name="connsiteX199" fmla="*/ 331313 w 5470628"/>
              <a:gd name="connsiteY199" fmla="*/ 328203 h 3193741"/>
              <a:gd name="connsiteX200" fmla="*/ 319354 w 5470628"/>
              <a:gd name="connsiteY200" fmla="*/ 299282 h 3193741"/>
              <a:gd name="connsiteX201" fmla="*/ 319682 w 5470628"/>
              <a:gd name="connsiteY201" fmla="*/ 285719 h 3193741"/>
              <a:gd name="connsiteX202" fmla="*/ 306391 w 5470628"/>
              <a:gd name="connsiteY202" fmla="*/ 268585 h 3193741"/>
              <a:gd name="connsiteX203" fmla="*/ 303294 w 5470628"/>
              <a:gd name="connsiteY203" fmla="*/ 257334 h 3193741"/>
              <a:gd name="connsiteX204" fmla="*/ 319242 w 5470628"/>
              <a:gd name="connsiteY204" fmla="*/ 255403 h 3193741"/>
              <a:gd name="connsiteX205" fmla="*/ 364093 w 5470628"/>
              <a:gd name="connsiteY205" fmla="*/ 286745 h 3193741"/>
              <a:gd name="connsiteX206" fmla="*/ 385301 w 5470628"/>
              <a:gd name="connsiteY206" fmla="*/ 287973 h 3193741"/>
              <a:gd name="connsiteX207" fmla="*/ 417598 w 5470628"/>
              <a:gd name="connsiteY207" fmla="*/ 285722 h 3193741"/>
              <a:gd name="connsiteX208" fmla="*/ 440155 w 5470628"/>
              <a:gd name="connsiteY208" fmla="*/ 308139 h 3193741"/>
              <a:gd name="connsiteX209" fmla="*/ 534406 w 5470628"/>
              <a:gd name="connsiteY209" fmla="*/ 339430 h 3193741"/>
              <a:gd name="connsiteX210" fmla="*/ 495633 w 5470628"/>
              <a:gd name="connsiteY210" fmla="*/ 333450 h 3193741"/>
              <a:gd name="connsiteX211" fmla="*/ 486289 w 5470628"/>
              <a:gd name="connsiteY211" fmla="*/ 322243 h 3193741"/>
              <a:gd name="connsiteX212" fmla="*/ 484000 w 5470628"/>
              <a:gd name="connsiteY212" fmla="*/ 304964 h 3193741"/>
              <a:gd name="connsiteX213" fmla="*/ 436911 w 5470628"/>
              <a:gd name="connsiteY213" fmla="*/ 280536 h 3193741"/>
              <a:gd name="connsiteX214" fmla="*/ 426865 w 5470628"/>
              <a:gd name="connsiteY214" fmla="*/ 277007 h 3193741"/>
              <a:gd name="connsiteX215" fmla="*/ 420654 w 5470628"/>
              <a:gd name="connsiteY215" fmla="*/ 268269 h 3193741"/>
              <a:gd name="connsiteX216" fmla="*/ 432329 w 5470628"/>
              <a:gd name="connsiteY216" fmla="*/ 259975 h 3193741"/>
              <a:gd name="connsiteX217" fmla="*/ 447672 w 5470628"/>
              <a:gd name="connsiteY217" fmla="*/ 257879 h 3193741"/>
              <a:gd name="connsiteX218" fmla="*/ 502242 w 5470628"/>
              <a:gd name="connsiteY218" fmla="*/ 273572 h 3193741"/>
              <a:gd name="connsiteX219" fmla="*/ 659874 w 5470628"/>
              <a:gd name="connsiteY219" fmla="*/ 365516 h 3193741"/>
              <a:gd name="connsiteX220" fmla="*/ 829177 w 5470628"/>
              <a:gd name="connsiteY220" fmla="*/ 444421 h 3193741"/>
              <a:gd name="connsiteX221" fmla="*/ 1231903 w 5470628"/>
              <a:gd name="connsiteY221" fmla="*/ 613682 h 3193741"/>
              <a:gd name="connsiteX222" fmla="*/ 1911736 w 5470628"/>
              <a:gd name="connsiteY222" fmla="*/ 685084 h 3193741"/>
              <a:gd name="connsiteX223" fmla="*/ 2564313 w 5470628"/>
              <a:gd name="connsiteY223" fmla="*/ 632143 h 3193741"/>
              <a:gd name="connsiteX224" fmla="*/ 2657304 w 5470628"/>
              <a:gd name="connsiteY224" fmla="*/ 624913 h 3193741"/>
              <a:gd name="connsiteX225" fmla="*/ 4235818 w 5470628"/>
              <a:gd name="connsiteY225" fmla="*/ 259339 h 3193741"/>
              <a:gd name="connsiteX226" fmla="*/ 4460331 w 5470628"/>
              <a:gd name="connsiteY226" fmla="*/ 176864 h 3193741"/>
              <a:gd name="connsiteX227" fmla="*/ 4499578 w 5470628"/>
              <a:gd name="connsiteY227" fmla="*/ 186791 h 3193741"/>
              <a:gd name="connsiteX228" fmla="*/ 4514640 w 5470628"/>
              <a:gd name="connsiteY228" fmla="*/ 188841 h 3193741"/>
              <a:gd name="connsiteX229" fmla="*/ 4516523 w 5470628"/>
              <a:gd name="connsiteY229" fmla="*/ 189988 h 3193741"/>
              <a:gd name="connsiteX230" fmla="*/ 4518126 w 5470628"/>
              <a:gd name="connsiteY230" fmla="*/ 189316 h 3193741"/>
              <a:gd name="connsiteX231" fmla="*/ 4514640 w 5470628"/>
              <a:gd name="connsiteY231" fmla="*/ 188841 h 3193741"/>
              <a:gd name="connsiteX232" fmla="*/ 4511569 w 5470628"/>
              <a:gd name="connsiteY232" fmla="*/ 186970 h 3193741"/>
              <a:gd name="connsiteX233" fmla="*/ 4510888 w 5470628"/>
              <a:gd name="connsiteY233" fmla="*/ 180943 h 3193741"/>
              <a:gd name="connsiteX234" fmla="*/ 4531865 w 5470628"/>
              <a:gd name="connsiteY234" fmla="*/ 155151 h 3193741"/>
              <a:gd name="connsiteX235" fmla="*/ 4573441 w 5470628"/>
              <a:gd name="connsiteY235" fmla="*/ 139676 h 3193741"/>
              <a:gd name="connsiteX236" fmla="*/ 4594964 w 5470628"/>
              <a:gd name="connsiteY236" fmla="*/ 145847 h 3193741"/>
              <a:gd name="connsiteX237" fmla="*/ 4623059 w 5470628"/>
              <a:gd name="connsiteY237" fmla="*/ 152410 h 3193741"/>
              <a:gd name="connsiteX238" fmla="*/ 4748356 w 5470628"/>
              <a:gd name="connsiteY238" fmla="*/ 68192 h 3193741"/>
              <a:gd name="connsiteX239" fmla="*/ 4833812 w 5470628"/>
              <a:gd name="connsiteY239" fmla="*/ 8017 h 3193741"/>
              <a:gd name="connsiteX240" fmla="*/ 4850908 w 5470628"/>
              <a:gd name="connsiteY240" fmla="*/ 727 h 31937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</a:cxnLst>
            <a:rect l="l" t="t" r="r" b="b"/>
            <a:pathLst>
              <a:path w="5470628" h="3193741">
                <a:moveTo>
                  <a:pt x="5462602" y="1413608"/>
                </a:moveTo>
                <a:lnTo>
                  <a:pt x="5465724" y="1421881"/>
                </a:lnTo>
                <a:cubicBezTo>
                  <a:pt x="5472118" y="1444281"/>
                  <a:pt x="5472640" y="1461744"/>
                  <a:pt x="5465025" y="1466556"/>
                </a:cubicBezTo>
                <a:lnTo>
                  <a:pt x="5463208" y="1466226"/>
                </a:lnTo>
                <a:lnTo>
                  <a:pt x="5463242" y="1451866"/>
                </a:lnTo>
                <a:cubicBezTo>
                  <a:pt x="5463190" y="1441487"/>
                  <a:pt x="5463068" y="1431722"/>
                  <a:pt x="5462894" y="1423194"/>
                </a:cubicBezTo>
                <a:close/>
                <a:moveTo>
                  <a:pt x="5461417" y="1391849"/>
                </a:moveTo>
                <a:cubicBezTo>
                  <a:pt x="5461710" y="1392940"/>
                  <a:pt x="5461992" y="1396513"/>
                  <a:pt x="5462246" y="1401944"/>
                </a:cubicBezTo>
                <a:lnTo>
                  <a:pt x="5462602" y="1413608"/>
                </a:lnTo>
                <a:lnTo>
                  <a:pt x="5459078" y="1404268"/>
                </a:lnTo>
                <a:lnTo>
                  <a:pt x="5460137" y="1393780"/>
                </a:lnTo>
                <a:cubicBezTo>
                  <a:pt x="5460561" y="1391114"/>
                  <a:pt x="5460982" y="1390270"/>
                  <a:pt x="5461417" y="1391849"/>
                </a:cubicBezTo>
                <a:close/>
                <a:moveTo>
                  <a:pt x="614271" y="1052206"/>
                </a:moveTo>
                <a:cubicBezTo>
                  <a:pt x="613444" y="1053256"/>
                  <a:pt x="612323" y="1054339"/>
                  <a:pt x="611497" y="1055389"/>
                </a:cubicBezTo>
                <a:cubicBezTo>
                  <a:pt x="617673" y="1058912"/>
                  <a:pt x="624115" y="1061928"/>
                  <a:pt x="630277" y="1065215"/>
                </a:cubicBezTo>
                <a:cubicBezTo>
                  <a:pt x="637469" y="1066004"/>
                  <a:pt x="644958" y="1066759"/>
                  <a:pt x="651856" y="1067584"/>
                </a:cubicBezTo>
                <a:cubicBezTo>
                  <a:pt x="639327" y="1062458"/>
                  <a:pt x="626799" y="1057332"/>
                  <a:pt x="614271" y="1052206"/>
                </a:cubicBezTo>
                <a:close/>
                <a:moveTo>
                  <a:pt x="810628" y="695550"/>
                </a:moveTo>
                <a:cubicBezTo>
                  <a:pt x="873537" y="739416"/>
                  <a:pt x="951215" y="767494"/>
                  <a:pt x="1033084" y="791270"/>
                </a:cubicBezTo>
                <a:cubicBezTo>
                  <a:pt x="1034205" y="790184"/>
                  <a:pt x="1035031" y="789136"/>
                  <a:pt x="1036153" y="788050"/>
                </a:cubicBezTo>
                <a:cubicBezTo>
                  <a:pt x="960983" y="757296"/>
                  <a:pt x="885798" y="726306"/>
                  <a:pt x="810628" y="695550"/>
                </a:cubicBezTo>
                <a:close/>
                <a:moveTo>
                  <a:pt x="4850908" y="727"/>
                </a:moveTo>
                <a:cubicBezTo>
                  <a:pt x="4858191" y="2929"/>
                  <a:pt x="4860543" y="7152"/>
                  <a:pt x="4858584" y="13795"/>
                </a:cubicBezTo>
                <a:cubicBezTo>
                  <a:pt x="4855845" y="22194"/>
                  <a:pt x="4850092" y="30008"/>
                  <a:pt x="4843408" y="37224"/>
                </a:cubicBezTo>
                <a:cubicBezTo>
                  <a:pt x="4812232" y="71132"/>
                  <a:pt x="4827067" y="79774"/>
                  <a:pt x="4871062" y="78954"/>
                </a:cubicBezTo>
                <a:cubicBezTo>
                  <a:pt x="4910302" y="78234"/>
                  <a:pt x="4949507" y="72299"/>
                  <a:pt x="4989038" y="66799"/>
                </a:cubicBezTo>
                <a:cubicBezTo>
                  <a:pt x="5008500" y="63967"/>
                  <a:pt x="5009491" y="65509"/>
                  <a:pt x="5002636" y="79388"/>
                </a:cubicBezTo>
                <a:cubicBezTo>
                  <a:pt x="4991594" y="102315"/>
                  <a:pt x="4990844" y="123285"/>
                  <a:pt x="5008332" y="140859"/>
                </a:cubicBezTo>
                <a:cubicBezTo>
                  <a:pt x="5012456" y="144868"/>
                  <a:pt x="5015428" y="149491"/>
                  <a:pt x="5014326" y="155555"/>
                </a:cubicBezTo>
                <a:cubicBezTo>
                  <a:pt x="5009356" y="180357"/>
                  <a:pt x="5019874" y="200674"/>
                  <a:pt x="5030704" y="221190"/>
                </a:cubicBezTo>
                <a:cubicBezTo>
                  <a:pt x="5048958" y="255517"/>
                  <a:pt x="5072099" y="287116"/>
                  <a:pt x="5097262" y="317759"/>
                </a:cubicBezTo>
                <a:cubicBezTo>
                  <a:pt x="5115004" y="339336"/>
                  <a:pt x="5126222" y="365974"/>
                  <a:pt x="5165084" y="373367"/>
                </a:cubicBezTo>
                <a:cubicBezTo>
                  <a:pt x="5174420" y="375083"/>
                  <a:pt x="5177498" y="381353"/>
                  <a:pt x="5174137" y="389353"/>
                </a:cubicBezTo>
                <a:cubicBezTo>
                  <a:pt x="5163026" y="415847"/>
                  <a:pt x="5172067" y="436343"/>
                  <a:pt x="5192507" y="453561"/>
                </a:cubicBezTo>
                <a:cubicBezTo>
                  <a:pt x="5199734" y="459565"/>
                  <a:pt x="5197020" y="463690"/>
                  <a:pt x="5187160" y="467732"/>
                </a:cubicBezTo>
                <a:cubicBezTo>
                  <a:pt x="5175836" y="472188"/>
                  <a:pt x="5167025" y="478711"/>
                  <a:pt x="5160106" y="486904"/>
                </a:cubicBezTo>
                <a:cubicBezTo>
                  <a:pt x="5148744" y="500143"/>
                  <a:pt x="5143396" y="514315"/>
                  <a:pt x="5138948" y="528614"/>
                </a:cubicBezTo>
                <a:cubicBezTo>
                  <a:pt x="5132042" y="551041"/>
                  <a:pt x="5123894" y="572670"/>
                  <a:pt x="5097016" y="589923"/>
                </a:cubicBezTo>
                <a:cubicBezTo>
                  <a:pt x="5089016" y="595163"/>
                  <a:pt x="5082598" y="601872"/>
                  <a:pt x="5075869" y="608381"/>
                </a:cubicBezTo>
                <a:cubicBezTo>
                  <a:pt x="5078016" y="614052"/>
                  <a:pt x="5083322" y="617918"/>
                  <a:pt x="5093172" y="618385"/>
                </a:cubicBezTo>
                <a:cubicBezTo>
                  <a:pt x="5155867" y="621469"/>
                  <a:pt x="5153088" y="652648"/>
                  <a:pt x="5153518" y="687474"/>
                </a:cubicBezTo>
                <a:cubicBezTo>
                  <a:pt x="5154177" y="730575"/>
                  <a:pt x="5118812" y="754787"/>
                  <a:pt x="5074984" y="776941"/>
                </a:cubicBezTo>
                <a:cubicBezTo>
                  <a:pt x="5059986" y="784451"/>
                  <a:pt x="5038116" y="786863"/>
                  <a:pt x="5033348" y="805473"/>
                </a:cubicBezTo>
                <a:cubicBezTo>
                  <a:pt x="5059529" y="819384"/>
                  <a:pt x="5089376" y="802009"/>
                  <a:pt x="5116847" y="803426"/>
                </a:cubicBezTo>
                <a:cubicBezTo>
                  <a:pt x="5139548" y="804709"/>
                  <a:pt x="5176330" y="798120"/>
                  <a:pt x="5147902" y="833118"/>
                </a:cubicBezTo>
                <a:cubicBezTo>
                  <a:pt x="5139626" y="843373"/>
                  <a:pt x="5150382" y="848714"/>
                  <a:pt x="5161665" y="848297"/>
                </a:cubicBezTo>
                <a:cubicBezTo>
                  <a:pt x="5253064" y="844106"/>
                  <a:pt x="5215170" y="912756"/>
                  <a:pt x="5246520" y="942412"/>
                </a:cubicBezTo>
                <a:cubicBezTo>
                  <a:pt x="5255359" y="950358"/>
                  <a:pt x="5247812" y="967405"/>
                  <a:pt x="5235368" y="972946"/>
                </a:cubicBezTo>
                <a:cubicBezTo>
                  <a:pt x="5156387" y="1008610"/>
                  <a:pt x="5149354" y="1071149"/>
                  <a:pt x="5113739" y="1128845"/>
                </a:cubicBezTo>
                <a:cubicBezTo>
                  <a:pt x="5157305" y="1144685"/>
                  <a:pt x="5208388" y="1143005"/>
                  <a:pt x="5255034" y="1151117"/>
                </a:cubicBezTo>
                <a:cubicBezTo>
                  <a:pt x="5303482" y="1159484"/>
                  <a:pt x="5304156" y="1170079"/>
                  <a:pt x="5267513" y="1216275"/>
                </a:cubicBezTo>
                <a:cubicBezTo>
                  <a:pt x="5370269" y="1212844"/>
                  <a:pt x="5370269" y="1212844"/>
                  <a:pt x="5343113" y="1281854"/>
                </a:cubicBezTo>
                <a:cubicBezTo>
                  <a:pt x="5386272" y="1279593"/>
                  <a:pt x="5428618" y="1334726"/>
                  <a:pt x="5452014" y="1385543"/>
                </a:cubicBezTo>
                <a:lnTo>
                  <a:pt x="5459078" y="1404268"/>
                </a:lnTo>
                <a:lnTo>
                  <a:pt x="5458838" y="1406644"/>
                </a:lnTo>
                <a:cubicBezTo>
                  <a:pt x="5457942" y="1418063"/>
                  <a:pt x="5456960" y="1434367"/>
                  <a:pt x="5455752" y="1450751"/>
                </a:cubicBezTo>
                <a:lnTo>
                  <a:pt x="5454594" y="1464662"/>
                </a:lnTo>
                <a:lnTo>
                  <a:pt x="5447215" y="1463321"/>
                </a:lnTo>
                <a:cubicBezTo>
                  <a:pt x="5441256" y="1459714"/>
                  <a:pt x="5437002" y="1458345"/>
                  <a:pt x="5433934" y="1458428"/>
                </a:cubicBezTo>
                <a:cubicBezTo>
                  <a:pt x="5424728" y="1458676"/>
                  <a:pt x="5426188" y="1471978"/>
                  <a:pt x="5424276" y="1477014"/>
                </a:cubicBezTo>
                <a:cubicBezTo>
                  <a:pt x="5417851" y="1492977"/>
                  <a:pt x="5433852" y="1501241"/>
                  <a:pt x="5444628" y="1511562"/>
                </a:cubicBezTo>
                <a:cubicBezTo>
                  <a:pt x="5448663" y="1515344"/>
                  <a:pt x="5451544" y="1497678"/>
                  <a:pt x="5453752" y="1474786"/>
                </a:cubicBezTo>
                <a:lnTo>
                  <a:pt x="5454594" y="1464662"/>
                </a:lnTo>
                <a:lnTo>
                  <a:pt x="5463208" y="1466226"/>
                </a:lnTo>
                <a:lnTo>
                  <a:pt x="5463164" y="1484226"/>
                </a:lnTo>
                <a:cubicBezTo>
                  <a:pt x="5462722" y="1528173"/>
                  <a:pt x="5460824" y="1571999"/>
                  <a:pt x="5456160" y="1575885"/>
                </a:cubicBezTo>
                <a:cubicBezTo>
                  <a:pt x="5406708" y="1617226"/>
                  <a:pt x="5442751" y="1692579"/>
                  <a:pt x="5345636" y="1714543"/>
                </a:cubicBezTo>
                <a:cubicBezTo>
                  <a:pt x="5301930" y="1724583"/>
                  <a:pt x="5282493" y="1755882"/>
                  <a:pt x="5251319" y="1775792"/>
                </a:cubicBezTo>
                <a:cubicBezTo>
                  <a:pt x="5142610" y="1844714"/>
                  <a:pt x="5072132" y="1925140"/>
                  <a:pt x="5043512" y="2027305"/>
                </a:cubicBezTo>
                <a:cubicBezTo>
                  <a:pt x="5035488" y="2055562"/>
                  <a:pt x="5000258" y="2081893"/>
                  <a:pt x="4978144" y="2108535"/>
                </a:cubicBezTo>
                <a:cubicBezTo>
                  <a:pt x="4990785" y="2124798"/>
                  <a:pt x="5050411" y="2079615"/>
                  <a:pt x="5031476" y="2128173"/>
                </a:cubicBezTo>
                <a:cubicBezTo>
                  <a:pt x="5017138" y="2164787"/>
                  <a:pt x="4975973" y="2191363"/>
                  <a:pt x="4937389" y="2216441"/>
                </a:cubicBezTo>
                <a:cubicBezTo>
                  <a:pt x="4893079" y="2245058"/>
                  <a:pt x="4843760" y="2269776"/>
                  <a:pt x="4826122" y="2315331"/>
                </a:cubicBezTo>
                <a:cubicBezTo>
                  <a:pt x="4822276" y="2325050"/>
                  <a:pt x="3896510" y="3112888"/>
                  <a:pt x="2544647" y="3190975"/>
                </a:cubicBezTo>
                <a:cubicBezTo>
                  <a:pt x="2323734" y="3203734"/>
                  <a:pt x="1445947" y="3169121"/>
                  <a:pt x="1328257" y="3153006"/>
                </a:cubicBezTo>
                <a:cubicBezTo>
                  <a:pt x="1207258" y="3136344"/>
                  <a:pt x="1101756" y="3091943"/>
                  <a:pt x="977943" y="3082502"/>
                </a:cubicBezTo>
                <a:cubicBezTo>
                  <a:pt x="912454" y="3077622"/>
                  <a:pt x="848655" y="3061861"/>
                  <a:pt x="854473" y="2994250"/>
                </a:cubicBezTo>
                <a:cubicBezTo>
                  <a:pt x="856228" y="2975057"/>
                  <a:pt x="838125" y="2961827"/>
                  <a:pt x="811593" y="2970498"/>
                </a:cubicBezTo>
                <a:cubicBezTo>
                  <a:pt x="761454" y="2987010"/>
                  <a:pt x="736680" y="2962489"/>
                  <a:pt x="707024" y="2945439"/>
                </a:cubicBezTo>
                <a:cubicBezTo>
                  <a:pt x="654509" y="2915262"/>
                  <a:pt x="603913" y="2882480"/>
                  <a:pt x="523487" y="2886053"/>
                </a:cubicBezTo>
                <a:cubicBezTo>
                  <a:pt x="537017" y="2855468"/>
                  <a:pt x="563587" y="2856758"/>
                  <a:pt x="587884" y="2859746"/>
                </a:cubicBezTo>
                <a:cubicBezTo>
                  <a:pt x="652090" y="2867866"/>
                  <a:pt x="715235" y="2878012"/>
                  <a:pt x="779426" y="2885897"/>
                </a:cubicBezTo>
                <a:cubicBezTo>
                  <a:pt x="821123" y="2891048"/>
                  <a:pt x="863074" y="2900202"/>
                  <a:pt x="917288" y="2882248"/>
                </a:cubicBezTo>
                <a:cubicBezTo>
                  <a:pt x="866364" y="2830288"/>
                  <a:pt x="785092" y="2829930"/>
                  <a:pt x="718684" y="2819941"/>
                </a:cubicBezTo>
                <a:cubicBezTo>
                  <a:pt x="635747" y="2807447"/>
                  <a:pt x="584925" y="2771133"/>
                  <a:pt x="524650" y="2731220"/>
                </a:cubicBezTo>
                <a:cubicBezTo>
                  <a:pt x="584180" y="2712621"/>
                  <a:pt x="623299" y="2742760"/>
                  <a:pt x="670138" y="2735189"/>
                </a:cubicBezTo>
                <a:cubicBezTo>
                  <a:pt x="672406" y="2728745"/>
                  <a:pt x="675988" y="2719532"/>
                  <a:pt x="675382" y="2719369"/>
                </a:cubicBezTo>
                <a:cubicBezTo>
                  <a:pt x="596666" y="2703042"/>
                  <a:pt x="557844" y="2658869"/>
                  <a:pt x="542021" y="2601946"/>
                </a:cubicBezTo>
                <a:cubicBezTo>
                  <a:pt x="533902" y="2572560"/>
                  <a:pt x="505246" y="2566541"/>
                  <a:pt x="476895" y="2555976"/>
                </a:cubicBezTo>
                <a:cubicBezTo>
                  <a:pt x="377189" y="2518466"/>
                  <a:pt x="272496" y="2486779"/>
                  <a:pt x="188751" y="2428830"/>
                </a:cubicBezTo>
                <a:cubicBezTo>
                  <a:pt x="280875" y="2426687"/>
                  <a:pt x="357216" y="2461808"/>
                  <a:pt x="456762" y="2468731"/>
                </a:cubicBezTo>
                <a:cubicBezTo>
                  <a:pt x="373794" y="2404281"/>
                  <a:pt x="269816" y="2379152"/>
                  <a:pt x="174514" y="2345378"/>
                </a:cubicBezTo>
                <a:cubicBezTo>
                  <a:pt x="130977" y="2330009"/>
                  <a:pt x="90329" y="2308598"/>
                  <a:pt x="38827" y="2303685"/>
                </a:cubicBezTo>
                <a:cubicBezTo>
                  <a:pt x="20556" y="2301864"/>
                  <a:pt x="-10092" y="2297272"/>
                  <a:pt x="3281" y="2273587"/>
                </a:cubicBezTo>
                <a:cubicBezTo>
                  <a:pt x="14533" y="2253956"/>
                  <a:pt x="39095" y="2256437"/>
                  <a:pt x="61590" y="2259170"/>
                </a:cubicBezTo>
                <a:cubicBezTo>
                  <a:pt x="115591" y="2265916"/>
                  <a:pt x="170539" y="2259497"/>
                  <a:pt x="242291" y="2250569"/>
                </a:cubicBezTo>
                <a:cubicBezTo>
                  <a:pt x="178223" y="2197829"/>
                  <a:pt x="68904" y="2229102"/>
                  <a:pt x="13205" y="2172263"/>
                </a:cubicBezTo>
                <a:cubicBezTo>
                  <a:pt x="77196" y="2153598"/>
                  <a:pt x="128251" y="2170191"/>
                  <a:pt x="180810" y="2168333"/>
                </a:cubicBezTo>
                <a:cubicBezTo>
                  <a:pt x="228319" y="2166612"/>
                  <a:pt x="239444" y="2154350"/>
                  <a:pt x="226020" y="2121100"/>
                </a:cubicBezTo>
                <a:cubicBezTo>
                  <a:pt x="205165" y="2069293"/>
                  <a:pt x="229388" y="2038364"/>
                  <a:pt x="299145" y="2044862"/>
                </a:cubicBezTo>
                <a:cubicBezTo>
                  <a:pt x="363822" y="2051027"/>
                  <a:pt x="369032" y="2029991"/>
                  <a:pt x="350236" y="2001187"/>
                </a:cubicBezTo>
                <a:cubicBezTo>
                  <a:pt x="322862" y="1959187"/>
                  <a:pt x="348423" y="1921214"/>
                  <a:pt x="365223" y="1881218"/>
                </a:cubicBezTo>
                <a:cubicBezTo>
                  <a:pt x="390527" y="1820499"/>
                  <a:pt x="376326" y="1793748"/>
                  <a:pt x="310707" y="1758752"/>
                </a:cubicBezTo>
                <a:cubicBezTo>
                  <a:pt x="273754" y="1739265"/>
                  <a:pt x="234367" y="1723631"/>
                  <a:pt x="181659" y="1709137"/>
                </a:cubicBezTo>
                <a:cubicBezTo>
                  <a:pt x="299387" y="1683727"/>
                  <a:pt x="172918" y="1660608"/>
                  <a:pt x="213063" y="1632021"/>
                </a:cubicBezTo>
                <a:cubicBezTo>
                  <a:pt x="296030" y="1612244"/>
                  <a:pt x="369047" y="1679323"/>
                  <a:pt x="481390" y="1644125"/>
                </a:cubicBezTo>
                <a:cubicBezTo>
                  <a:pt x="336659" y="1595935"/>
                  <a:pt x="176348" y="1532074"/>
                  <a:pt x="68930" y="1457537"/>
                </a:cubicBezTo>
                <a:cubicBezTo>
                  <a:pt x="91299" y="1434897"/>
                  <a:pt x="115799" y="1450436"/>
                  <a:pt x="135138" y="1440976"/>
                </a:cubicBezTo>
                <a:cubicBezTo>
                  <a:pt x="133952" y="1436374"/>
                  <a:pt x="135290" y="1429332"/>
                  <a:pt x="131611" y="1427642"/>
                </a:cubicBezTo>
                <a:cubicBezTo>
                  <a:pt x="52402" y="1389548"/>
                  <a:pt x="51441" y="1388478"/>
                  <a:pt x="130443" y="1343795"/>
                </a:cubicBezTo>
                <a:cubicBezTo>
                  <a:pt x="158017" y="1328118"/>
                  <a:pt x="154966" y="1317573"/>
                  <a:pt x="138930" y="1304094"/>
                </a:cubicBezTo>
                <a:cubicBezTo>
                  <a:pt x="127608" y="1294551"/>
                  <a:pt x="113720" y="1286742"/>
                  <a:pt x="118409" y="1262212"/>
                </a:cubicBezTo>
                <a:cubicBezTo>
                  <a:pt x="164937" y="1287183"/>
                  <a:pt x="383505" y="1312432"/>
                  <a:pt x="421410" y="1304757"/>
                </a:cubicBezTo>
                <a:cubicBezTo>
                  <a:pt x="464009" y="1296037"/>
                  <a:pt x="610877" y="1288926"/>
                  <a:pt x="655702" y="1291801"/>
                </a:cubicBezTo>
                <a:cubicBezTo>
                  <a:pt x="653235" y="1290438"/>
                  <a:pt x="650767" y="1289077"/>
                  <a:pt x="648299" y="1287715"/>
                </a:cubicBezTo>
                <a:cubicBezTo>
                  <a:pt x="603999" y="1260339"/>
                  <a:pt x="559107" y="1233035"/>
                  <a:pt x="531027" y="1193967"/>
                </a:cubicBezTo>
                <a:cubicBezTo>
                  <a:pt x="529741" y="1192462"/>
                  <a:pt x="529061" y="1191120"/>
                  <a:pt x="526433" y="1191913"/>
                </a:cubicBezTo>
                <a:cubicBezTo>
                  <a:pt x="503415" y="1199684"/>
                  <a:pt x="505590" y="1187083"/>
                  <a:pt x="504666" y="1177230"/>
                </a:cubicBezTo>
                <a:cubicBezTo>
                  <a:pt x="503726" y="1167141"/>
                  <a:pt x="499378" y="1159602"/>
                  <a:pt x="482307" y="1162618"/>
                </a:cubicBezTo>
                <a:cubicBezTo>
                  <a:pt x="481421" y="1162726"/>
                  <a:pt x="480226" y="1162633"/>
                  <a:pt x="479029" y="1162540"/>
                </a:cubicBezTo>
                <a:cubicBezTo>
                  <a:pt x="470949" y="1161859"/>
                  <a:pt x="444139" y="1138059"/>
                  <a:pt x="447663" y="1132649"/>
                </a:cubicBezTo>
                <a:cubicBezTo>
                  <a:pt x="455539" y="1120781"/>
                  <a:pt x="446335" y="1116439"/>
                  <a:pt x="438547" y="1110977"/>
                </a:cubicBezTo>
                <a:cubicBezTo>
                  <a:pt x="427656" y="1103517"/>
                  <a:pt x="416795" y="1096529"/>
                  <a:pt x="405343" y="1089612"/>
                </a:cubicBezTo>
                <a:cubicBezTo>
                  <a:pt x="394202" y="1082895"/>
                  <a:pt x="382794" y="1076684"/>
                  <a:pt x="371373" y="1070238"/>
                </a:cubicBezTo>
                <a:cubicBezTo>
                  <a:pt x="344889" y="1065616"/>
                  <a:pt x="318169" y="1061972"/>
                  <a:pt x="290358" y="1059884"/>
                </a:cubicBezTo>
                <a:cubicBezTo>
                  <a:pt x="269709" y="1058114"/>
                  <a:pt x="246624" y="1055453"/>
                  <a:pt x="235140" y="1029322"/>
                </a:cubicBezTo>
                <a:cubicBezTo>
                  <a:pt x="256895" y="1029771"/>
                  <a:pt x="278695" y="1030927"/>
                  <a:pt x="300494" y="1032083"/>
                </a:cubicBezTo>
                <a:cubicBezTo>
                  <a:pt x="279542" y="1020860"/>
                  <a:pt x="259181" y="1009565"/>
                  <a:pt x="239661" y="997457"/>
                </a:cubicBezTo>
                <a:cubicBezTo>
                  <a:pt x="223540" y="987309"/>
                  <a:pt x="210281" y="975391"/>
                  <a:pt x="204788" y="959211"/>
                </a:cubicBezTo>
                <a:cubicBezTo>
                  <a:pt x="203337" y="955117"/>
                  <a:pt x="202166" y="950750"/>
                  <a:pt x="207583" y="947009"/>
                </a:cubicBezTo>
                <a:cubicBezTo>
                  <a:pt x="213561" y="942727"/>
                  <a:pt x="218466" y="944980"/>
                  <a:pt x="223061" y="947033"/>
                </a:cubicBezTo>
                <a:cubicBezTo>
                  <a:pt x="242046" y="955410"/>
                  <a:pt x="261311" y="963516"/>
                  <a:pt x="280015" y="972164"/>
                </a:cubicBezTo>
                <a:cubicBezTo>
                  <a:pt x="304852" y="983629"/>
                  <a:pt x="329408" y="995365"/>
                  <a:pt x="353948" y="1006865"/>
                </a:cubicBezTo>
                <a:cubicBezTo>
                  <a:pt x="319294" y="981405"/>
                  <a:pt x="281290" y="959435"/>
                  <a:pt x="240466" y="939943"/>
                </a:cubicBezTo>
                <a:cubicBezTo>
                  <a:pt x="210990" y="925718"/>
                  <a:pt x="181514" y="911494"/>
                  <a:pt x="158812" y="891467"/>
                </a:cubicBezTo>
                <a:cubicBezTo>
                  <a:pt x="147166" y="881489"/>
                  <a:pt x="141336" y="869384"/>
                  <a:pt x="139551" y="855364"/>
                </a:cubicBezTo>
                <a:cubicBezTo>
                  <a:pt x="139312" y="851597"/>
                  <a:pt x="139634" y="847287"/>
                  <a:pt x="145731" y="844888"/>
                </a:cubicBezTo>
                <a:cubicBezTo>
                  <a:pt x="151843" y="842724"/>
                  <a:pt x="155581" y="845356"/>
                  <a:pt x="158154" y="848366"/>
                </a:cubicBezTo>
                <a:cubicBezTo>
                  <a:pt x="161052" y="851811"/>
                  <a:pt x="164496" y="854479"/>
                  <a:pt x="169370" y="856260"/>
                </a:cubicBezTo>
                <a:cubicBezTo>
                  <a:pt x="212096" y="872913"/>
                  <a:pt x="249775" y="894448"/>
                  <a:pt x="288295" y="915169"/>
                </a:cubicBezTo>
                <a:cubicBezTo>
                  <a:pt x="343452" y="944788"/>
                  <a:pt x="397769" y="975222"/>
                  <a:pt x="462694" y="994643"/>
                </a:cubicBezTo>
                <a:cubicBezTo>
                  <a:pt x="487260" y="1001870"/>
                  <a:pt x="512622" y="1007575"/>
                  <a:pt x="531910" y="1006664"/>
                </a:cubicBezTo>
                <a:cubicBezTo>
                  <a:pt x="460990" y="972547"/>
                  <a:pt x="394087" y="936046"/>
                  <a:pt x="333940" y="893507"/>
                </a:cubicBezTo>
                <a:cubicBezTo>
                  <a:pt x="273173" y="850568"/>
                  <a:pt x="219876" y="803403"/>
                  <a:pt x="181443" y="746608"/>
                </a:cubicBezTo>
                <a:cubicBezTo>
                  <a:pt x="177494" y="740681"/>
                  <a:pt x="175038" y="734810"/>
                  <a:pt x="162678" y="737018"/>
                </a:cubicBezTo>
                <a:cubicBezTo>
                  <a:pt x="157082" y="737933"/>
                  <a:pt x="155070" y="734381"/>
                  <a:pt x="156307" y="730435"/>
                </a:cubicBezTo>
                <a:cubicBezTo>
                  <a:pt x="164051" y="702450"/>
                  <a:pt x="145532" y="687373"/>
                  <a:pt x="117227" y="677515"/>
                </a:cubicBezTo>
                <a:cubicBezTo>
                  <a:pt x="108392" y="674314"/>
                  <a:pt x="107546" y="670384"/>
                  <a:pt x="113655" y="663474"/>
                </a:cubicBezTo>
                <a:cubicBezTo>
                  <a:pt x="121976" y="653926"/>
                  <a:pt x="120506" y="644851"/>
                  <a:pt x="115226" y="636712"/>
                </a:cubicBezTo>
                <a:cubicBezTo>
                  <a:pt x="112224" y="631619"/>
                  <a:pt x="108350" y="626868"/>
                  <a:pt x="105067" y="622046"/>
                </a:cubicBezTo>
                <a:cubicBezTo>
                  <a:pt x="102790" y="619000"/>
                  <a:pt x="99022" y="615897"/>
                  <a:pt x="104113" y="611722"/>
                </a:cubicBezTo>
                <a:cubicBezTo>
                  <a:pt x="108939" y="608053"/>
                  <a:pt x="114081" y="609328"/>
                  <a:pt x="118895" y="610169"/>
                </a:cubicBezTo>
                <a:cubicBezTo>
                  <a:pt x="142040" y="613772"/>
                  <a:pt x="156094" y="624170"/>
                  <a:pt x="163095" y="640642"/>
                </a:cubicBezTo>
                <a:cubicBezTo>
                  <a:pt x="168334" y="652819"/>
                  <a:pt x="173104" y="652953"/>
                  <a:pt x="185766" y="641454"/>
                </a:cubicBezTo>
                <a:cubicBezTo>
                  <a:pt x="195327" y="632704"/>
                  <a:pt x="204232" y="632337"/>
                  <a:pt x="212892" y="637457"/>
                </a:cubicBezTo>
                <a:cubicBezTo>
                  <a:pt x="217516" y="639981"/>
                  <a:pt x="220444" y="643897"/>
                  <a:pt x="223932" y="647271"/>
                </a:cubicBezTo>
                <a:cubicBezTo>
                  <a:pt x="241420" y="664845"/>
                  <a:pt x="259762" y="681841"/>
                  <a:pt x="287167" y="691571"/>
                </a:cubicBezTo>
                <a:cubicBezTo>
                  <a:pt x="299355" y="696027"/>
                  <a:pt x="312354" y="699197"/>
                  <a:pt x="330380" y="692506"/>
                </a:cubicBezTo>
                <a:cubicBezTo>
                  <a:pt x="318517" y="688486"/>
                  <a:pt x="306954" y="689175"/>
                  <a:pt x="296172" y="688108"/>
                </a:cubicBezTo>
                <a:cubicBezTo>
                  <a:pt x="285390" y="687041"/>
                  <a:pt x="279539" y="683953"/>
                  <a:pt x="286974" y="674512"/>
                </a:cubicBezTo>
                <a:cubicBezTo>
                  <a:pt x="291105" y="669267"/>
                  <a:pt x="290555" y="665301"/>
                  <a:pt x="286166" y="661798"/>
                </a:cubicBezTo>
                <a:cubicBezTo>
                  <a:pt x="272052" y="650459"/>
                  <a:pt x="264416" y="633352"/>
                  <a:pt x="236268" y="635338"/>
                </a:cubicBezTo>
                <a:cubicBezTo>
                  <a:pt x="234792" y="635517"/>
                  <a:pt x="233255" y="634754"/>
                  <a:pt x="231734" y="634225"/>
                </a:cubicBezTo>
                <a:cubicBezTo>
                  <a:pt x="225957" y="632316"/>
                  <a:pt x="219575" y="630241"/>
                  <a:pt x="221253" y="623870"/>
                </a:cubicBezTo>
                <a:cubicBezTo>
                  <a:pt x="223227" y="617462"/>
                  <a:pt x="230816" y="615119"/>
                  <a:pt x="237564" y="613590"/>
                </a:cubicBezTo>
                <a:cubicBezTo>
                  <a:pt x="254884" y="609831"/>
                  <a:pt x="268844" y="614072"/>
                  <a:pt x="282259" y="619091"/>
                </a:cubicBezTo>
                <a:cubicBezTo>
                  <a:pt x="314893" y="631509"/>
                  <a:pt x="342201" y="649080"/>
                  <a:pt x="370630" y="665566"/>
                </a:cubicBezTo>
                <a:cubicBezTo>
                  <a:pt x="413275" y="690295"/>
                  <a:pt x="451153" y="719635"/>
                  <a:pt x="498017" y="740532"/>
                </a:cubicBezTo>
                <a:cubicBezTo>
                  <a:pt x="637369" y="802423"/>
                  <a:pt x="774774" y="866448"/>
                  <a:pt x="918036" y="924307"/>
                </a:cubicBezTo>
                <a:cubicBezTo>
                  <a:pt x="970882" y="945666"/>
                  <a:pt x="1024819" y="965469"/>
                  <a:pt x="1079304" y="984494"/>
                </a:cubicBezTo>
                <a:cubicBezTo>
                  <a:pt x="1079509" y="983045"/>
                  <a:pt x="1079744" y="982067"/>
                  <a:pt x="1079935" y="980383"/>
                </a:cubicBezTo>
                <a:cubicBezTo>
                  <a:pt x="1079860" y="979206"/>
                  <a:pt x="1079770" y="977793"/>
                  <a:pt x="1079695" y="976616"/>
                </a:cubicBezTo>
                <a:cubicBezTo>
                  <a:pt x="1041139" y="964679"/>
                  <a:pt x="1003098" y="951491"/>
                  <a:pt x="966178" y="937219"/>
                </a:cubicBezTo>
                <a:cubicBezTo>
                  <a:pt x="875541" y="901932"/>
                  <a:pt x="791930" y="860100"/>
                  <a:pt x="720106" y="807112"/>
                </a:cubicBezTo>
                <a:cubicBezTo>
                  <a:pt x="714181" y="802848"/>
                  <a:pt x="707904" y="802421"/>
                  <a:pt x="698823" y="804708"/>
                </a:cubicBezTo>
                <a:cubicBezTo>
                  <a:pt x="669544" y="812288"/>
                  <a:pt x="659939" y="806334"/>
                  <a:pt x="664513" y="784663"/>
                </a:cubicBezTo>
                <a:cubicBezTo>
                  <a:pt x="665660" y="779304"/>
                  <a:pt x="665686" y="775031"/>
                  <a:pt x="660380" y="771165"/>
                </a:cubicBezTo>
                <a:cubicBezTo>
                  <a:pt x="636661" y="753871"/>
                  <a:pt x="611807" y="737427"/>
                  <a:pt x="584959" y="722409"/>
                </a:cubicBezTo>
                <a:cubicBezTo>
                  <a:pt x="535282" y="694735"/>
                  <a:pt x="482226" y="670082"/>
                  <a:pt x="435649" y="639659"/>
                </a:cubicBezTo>
                <a:cubicBezTo>
                  <a:pt x="421965" y="630403"/>
                  <a:pt x="411440" y="619340"/>
                  <a:pt x="404944" y="606128"/>
                </a:cubicBezTo>
                <a:cubicBezTo>
                  <a:pt x="402872" y="601635"/>
                  <a:pt x="401613" y="595856"/>
                  <a:pt x="408476" y="591466"/>
                </a:cubicBezTo>
                <a:cubicBezTo>
                  <a:pt x="415044" y="587111"/>
                  <a:pt x="420320" y="590506"/>
                  <a:pt x="425225" y="592759"/>
                </a:cubicBezTo>
                <a:cubicBezTo>
                  <a:pt x="445746" y="601899"/>
                  <a:pt x="466578" y="611238"/>
                  <a:pt x="487115" y="620614"/>
                </a:cubicBezTo>
                <a:cubicBezTo>
                  <a:pt x="507947" y="629954"/>
                  <a:pt x="528514" y="639800"/>
                  <a:pt x="550277" y="649738"/>
                </a:cubicBezTo>
                <a:cubicBezTo>
                  <a:pt x="551408" y="644145"/>
                  <a:pt x="546904" y="643504"/>
                  <a:pt x="544421" y="641907"/>
                </a:cubicBezTo>
                <a:cubicBezTo>
                  <a:pt x="509355" y="619344"/>
                  <a:pt x="471190" y="599529"/>
                  <a:pt x="431905" y="580799"/>
                </a:cubicBezTo>
                <a:cubicBezTo>
                  <a:pt x="401512" y="566211"/>
                  <a:pt x="371947" y="550574"/>
                  <a:pt x="351177" y="528177"/>
                </a:cubicBezTo>
                <a:cubicBezTo>
                  <a:pt x="343180" y="519419"/>
                  <a:pt x="338696" y="509759"/>
                  <a:pt x="339749" y="498244"/>
                </a:cubicBezTo>
                <a:cubicBezTo>
                  <a:pt x="340115" y="494641"/>
                  <a:pt x="340481" y="491037"/>
                  <a:pt x="346313" y="489145"/>
                </a:cubicBezTo>
                <a:cubicBezTo>
                  <a:pt x="350979" y="487631"/>
                  <a:pt x="354067" y="489392"/>
                  <a:pt x="356579" y="491460"/>
                </a:cubicBezTo>
                <a:cubicBezTo>
                  <a:pt x="360984" y="495197"/>
                  <a:pt x="365388" y="498934"/>
                  <a:pt x="371505" y="501516"/>
                </a:cubicBezTo>
                <a:cubicBezTo>
                  <a:pt x="408203" y="517000"/>
                  <a:pt x="442659" y="534654"/>
                  <a:pt x="476275" y="553122"/>
                </a:cubicBezTo>
                <a:cubicBezTo>
                  <a:pt x="531461" y="583213"/>
                  <a:pt x="586103" y="614082"/>
                  <a:pt x="649952" y="635294"/>
                </a:cubicBezTo>
                <a:cubicBezTo>
                  <a:pt x="673972" y="643298"/>
                  <a:pt x="698805" y="650018"/>
                  <a:pt x="727161" y="651328"/>
                </a:cubicBezTo>
                <a:cubicBezTo>
                  <a:pt x="726126" y="649081"/>
                  <a:pt x="724263" y="647883"/>
                  <a:pt x="722417" y="646921"/>
                </a:cubicBezTo>
                <a:cubicBezTo>
                  <a:pt x="660627" y="615969"/>
                  <a:pt x="600830" y="583590"/>
                  <a:pt x="546079" y="546328"/>
                </a:cubicBezTo>
                <a:cubicBezTo>
                  <a:pt x="478576" y="500409"/>
                  <a:pt x="420223" y="448637"/>
                  <a:pt x="378182" y="386585"/>
                </a:cubicBezTo>
                <a:cubicBezTo>
                  <a:pt x="376229" y="383975"/>
                  <a:pt x="374884" y="381528"/>
                  <a:pt x="370158" y="382100"/>
                </a:cubicBezTo>
                <a:cubicBezTo>
                  <a:pt x="358064" y="383802"/>
                  <a:pt x="356583" y="379236"/>
                  <a:pt x="357861" y="371252"/>
                </a:cubicBezTo>
                <a:cubicBezTo>
                  <a:pt x="361373" y="351608"/>
                  <a:pt x="352380" y="336565"/>
                  <a:pt x="331313" y="328203"/>
                </a:cubicBezTo>
                <a:cubicBezTo>
                  <a:pt x="316037" y="321986"/>
                  <a:pt x="303183" y="316425"/>
                  <a:pt x="319354" y="299282"/>
                </a:cubicBezTo>
                <a:cubicBezTo>
                  <a:pt x="323265" y="295249"/>
                  <a:pt x="321459" y="290249"/>
                  <a:pt x="319682" y="285719"/>
                </a:cubicBezTo>
                <a:cubicBezTo>
                  <a:pt x="317166" y="278905"/>
                  <a:pt x="312080" y="273828"/>
                  <a:pt x="306391" y="268585"/>
                </a:cubicBezTo>
                <a:cubicBezTo>
                  <a:pt x="303227" y="265647"/>
                  <a:pt x="299399" y="261602"/>
                  <a:pt x="303294" y="257334"/>
                </a:cubicBezTo>
                <a:cubicBezTo>
                  <a:pt x="307735" y="252289"/>
                  <a:pt x="314131" y="254598"/>
                  <a:pt x="319242" y="255403"/>
                </a:cubicBezTo>
                <a:cubicBezTo>
                  <a:pt x="342683" y="258970"/>
                  <a:pt x="357062" y="269803"/>
                  <a:pt x="364093" y="286745"/>
                </a:cubicBezTo>
                <a:cubicBezTo>
                  <a:pt x="368651" y="297582"/>
                  <a:pt x="374307" y="297608"/>
                  <a:pt x="385301" y="287973"/>
                </a:cubicBezTo>
                <a:cubicBezTo>
                  <a:pt x="397712" y="277216"/>
                  <a:pt x="408079" y="276436"/>
                  <a:pt x="417598" y="285722"/>
                </a:cubicBezTo>
                <a:cubicBezTo>
                  <a:pt x="425226" y="293339"/>
                  <a:pt x="431406" y="301607"/>
                  <a:pt x="440155" y="308139"/>
                </a:cubicBezTo>
                <a:cubicBezTo>
                  <a:pt x="463623" y="326175"/>
                  <a:pt x="485720" y="346039"/>
                  <a:pt x="534406" y="339430"/>
                </a:cubicBezTo>
                <a:cubicBezTo>
                  <a:pt x="520872" y="332528"/>
                  <a:pt x="507316" y="334645"/>
                  <a:pt x="495633" y="333450"/>
                </a:cubicBezTo>
                <a:cubicBezTo>
                  <a:pt x="487244" y="332567"/>
                  <a:pt x="478750" y="330037"/>
                  <a:pt x="486289" y="322243"/>
                </a:cubicBezTo>
                <a:cubicBezTo>
                  <a:pt x="494951" y="313365"/>
                  <a:pt x="489365" y="309771"/>
                  <a:pt x="484000" y="304964"/>
                </a:cubicBezTo>
                <a:cubicBezTo>
                  <a:pt x="471673" y="293645"/>
                  <a:pt x="461604" y="280392"/>
                  <a:pt x="436911" y="280536"/>
                </a:cubicBezTo>
                <a:cubicBezTo>
                  <a:pt x="433041" y="280530"/>
                  <a:pt x="429923" y="278297"/>
                  <a:pt x="426865" y="277007"/>
                </a:cubicBezTo>
                <a:cubicBezTo>
                  <a:pt x="422581" y="275154"/>
                  <a:pt x="418872" y="272993"/>
                  <a:pt x="420654" y="268269"/>
                </a:cubicBezTo>
                <a:cubicBezTo>
                  <a:pt x="422468" y="264016"/>
                  <a:pt x="426748" y="261125"/>
                  <a:pt x="432329" y="259975"/>
                </a:cubicBezTo>
                <a:cubicBezTo>
                  <a:pt x="437320" y="258895"/>
                  <a:pt x="442621" y="258016"/>
                  <a:pt x="447672" y="257879"/>
                </a:cubicBezTo>
                <a:cubicBezTo>
                  <a:pt x="470223" y="256809"/>
                  <a:pt x="486254" y="265543"/>
                  <a:pt x="502242" y="273572"/>
                </a:cubicBezTo>
                <a:cubicBezTo>
                  <a:pt x="558179" y="301436"/>
                  <a:pt x="607891" y="334326"/>
                  <a:pt x="659874" y="365516"/>
                </a:cubicBezTo>
                <a:cubicBezTo>
                  <a:pt x="711842" y="396471"/>
                  <a:pt x="772192" y="418818"/>
                  <a:pt x="829177" y="444421"/>
                </a:cubicBezTo>
                <a:cubicBezTo>
                  <a:pt x="960626" y="503711"/>
                  <a:pt x="1092650" y="562693"/>
                  <a:pt x="1231903" y="613682"/>
                </a:cubicBezTo>
                <a:cubicBezTo>
                  <a:pt x="1368099" y="663381"/>
                  <a:pt x="1823141" y="686561"/>
                  <a:pt x="1911736" y="685084"/>
                </a:cubicBezTo>
                <a:cubicBezTo>
                  <a:pt x="2024994" y="682992"/>
                  <a:pt x="2291986" y="655399"/>
                  <a:pt x="2564313" y="632143"/>
                </a:cubicBezTo>
                <a:cubicBezTo>
                  <a:pt x="2595089" y="629364"/>
                  <a:pt x="2625288" y="626893"/>
                  <a:pt x="2657304" y="624913"/>
                </a:cubicBezTo>
                <a:cubicBezTo>
                  <a:pt x="3564401" y="568191"/>
                  <a:pt x="4203594" y="276765"/>
                  <a:pt x="4235818" y="259339"/>
                </a:cubicBezTo>
                <a:cubicBezTo>
                  <a:pt x="4287616" y="231474"/>
                  <a:pt x="4460006" y="176429"/>
                  <a:pt x="4460331" y="176864"/>
                </a:cubicBezTo>
                <a:cubicBezTo>
                  <a:pt x="4464175" y="181144"/>
                  <a:pt x="4483735" y="184529"/>
                  <a:pt x="4499578" y="186791"/>
                </a:cubicBezTo>
                <a:lnTo>
                  <a:pt x="4514640" y="188841"/>
                </a:lnTo>
                <a:lnTo>
                  <a:pt x="4516523" y="189988"/>
                </a:lnTo>
                <a:cubicBezTo>
                  <a:pt x="4522035" y="190091"/>
                  <a:pt x="4521760" y="189857"/>
                  <a:pt x="4518126" y="189316"/>
                </a:cubicBezTo>
                <a:lnTo>
                  <a:pt x="4514640" y="188841"/>
                </a:lnTo>
                <a:lnTo>
                  <a:pt x="4511569" y="186970"/>
                </a:lnTo>
                <a:cubicBezTo>
                  <a:pt x="4510788" y="185226"/>
                  <a:pt x="4510719" y="182981"/>
                  <a:pt x="4510888" y="180943"/>
                </a:cubicBezTo>
                <a:cubicBezTo>
                  <a:pt x="4511690" y="170169"/>
                  <a:pt x="4517648" y="160906"/>
                  <a:pt x="4531865" y="155151"/>
                </a:cubicBezTo>
                <a:cubicBezTo>
                  <a:pt x="4545507" y="149703"/>
                  <a:pt x="4559473" y="144689"/>
                  <a:pt x="4573441" y="139676"/>
                </a:cubicBezTo>
                <a:cubicBezTo>
                  <a:pt x="4585075" y="135420"/>
                  <a:pt x="4593048" y="134454"/>
                  <a:pt x="4594964" y="145847"/>
                </a:cubicBezTo>
                <a:cubicBezTo>
                  <a:pt x="4596879" y="157242"/>
                  <a:pt x="4613452" y="160454"/>
                  <a:pt x="4623059" y="152410"/>
                </a:cubicBezTo>
                <a:cubicBezTo>
                  <a:pt x="4660632" y="120811"/>
                  <a:pt x="4705757" y="95654"/>
                  <a:pt x="4748356" y="68192"/>
                </a:cubicBezTo>
                <a:cubicBezTo>
                  <a:pt x="4778098" y="49168"/>
                  <a:pt x="4809406" y="31378"/>
                  <a:pt x="4833812" y="8017"/>
                </a:cubicBezTo>
                <a:cubicBezTo>
                  <a:pt x="4838299" y="3678"/>
                  <a:pt x="4842399" y="-2039"/>
                  <a:pt x="4850908" y="72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9ED1E8-A061-5049-A4D5-583E4F7870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0175" y="2524126"/>
            <a:ext cx="3833312" cy="145732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200" i="1"/>
              <a:t>The Result of Our Permutation Test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73D565-8B3E-AE46-A26C-9C9EC29C6A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8299" y="4082936"/>
            <a:ext cx="3317064" cy="646785"/>
          </a:xfrm>
        </p:spPr>
        <p:txBody>
          <a:bodyPr vert="horz" lIns="91440" tIns="45720" rIns="91440" bIns="45720" rtlCol="0">
            <a:normAutofit fontScale="92500" lnSpcReduction="20000"/>
          </a:bodyPr>
          <a:lstStyle/>
          <a:p>
            <a:pPr marL="0" indent="0" algn="ctr">
              <a:lnSpc>
                <a:spcPct val="90000"/>
              </a:lnSpc>
              <a:buNone/>
            </a:pPr>
            <a:r>
              <a:rPr lang="en-US" sz="2000" cap="all" dirty="0"/>
              <a:t>We’ve attained a </a:t>
            </a:r>
          </a:p>
          <a:p>
            <a:pPr marL="0" indent="0" algn="ctr">
              <a:lnSpc>
                <a:spcPct val="90000"/>
              </a:lnSpc>
              <a:buNone/>
            </a:pPr>
            <a:r>
              <a:rPr lang="en-US" sz="2000" cap="all" dirty="0"/>
              <a:t>p-value of 0. </a:t>
            </a:r>
          </a:p>
        </p:txBody>
      </p:sp>
      <p:pic>
        <p:nvPicPr>
          <p:cNvPr id="5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FA95CD71-AE5B-8647-965D-6118FD7EC3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1422" y="1274464"/>
            <a:ext cx="5482371" cy="4194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7568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2FB08-D544-D947-AD5A-343EDD45BE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Permutation Test Interpretation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57EBAB-DA11-DD47-AAEB-960192BAA8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The calculated p-value derived from our Permutation Test will be used as our evidence against the null hypothesis.</a:t>
            </a:r>
          </a:p>
          <a:p>
            <a:r>
              <a:rPr lang="en-US" sz="3200" dirty="0"/>
              <a:t>We’ll use 0.05 as our threshold to either reject the null hypothesis or fail to reject the null hypothesis.</a:t>
            </a:r>
          </a:p>
          <a:p>
            <a:r>
              <a:rPr lang="en-US" sz="3200" dirty="0"/>
              <a:t>The p-value I got was 0.</a:t>
            </a:r>
          </a:p>
          <a:p>
            <a:pPr lvl="1"/>
            <a:r>
              <a:rPr lang="en-US" sz="2800" dirty="0"/>
              <a:t>0 is less than the 0.05 threshold we established. </a:t>
            </a:r>
          </a:p>
        </p:txBody>
      </p:sp>
    </p:spTree>
    <p:extLst>
      <p:ext uri="{BB962C8B-B14F-4D97-AF65-F5344CB8AC3E}">
        <p14:creationId xmlns:p14="http://schemas.microsoft.com/office/powerpoint/2010/main" val="3288549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raphic 1">
            <a:extLst>
              <a:ext uri="{FF2B5EF4-FFF2-40B4-BE49-F238E27FC236}">
                <a16:creationId xmlns:a16="http://schemas.microsoft.com/office/drawing/2014/main" id="{0D57E7FA-E8FC-45AC-868F-CDC814493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2599854" y="527562"/>
            <a:ext cx="6992292" cy="5102484"/>
          </a:xfrm>
          <a:custGeom>
            <a:avLst/>
            <a:gdLst/>
            <a:ahLst/>
            <a:cxnLst/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6E2B17B6-CB6E-4E5C-AC3B-18B7C91D80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3">
            <a:extLst>
              <a:ext uri="{FF2B5EF4-FFF2-40B4-BE49-F238E27FC236}">
                <a16:creationId xmlns:a16="http://schemas.microsoft.com/office/drawing/2014/main" id="{57F674D0-5816-4E8A-BCEB-6637F2469D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Freeform: Shape 15">
            <a:extLst>
              <a:ext uri="{FF2B5EF4-FFF2-40B4-BE49-F238E27FC236}">
                <a16:creationId xmlns:a16="http://schemas.microsoft.com/office/drawing/2014/main" id="{FD78F7CD-9EFB-48CC-80BD-85B57EE4DA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1162050"/>
            <a:ext cx="5470628" cy="4194013"/>
          </a:xfrm>
          <a:custGeom>
            <a:avLst/>
            <a:gdLst>
              <a:gd name="connsiteX0" fmla="*/ 5462602 w 5470628"/>
              <a:gd name="connsiteY0" fmla="*/ 1413608 h 3193741"/>
              <a:gd name="connsiteX1" fmla="*/ 5465724 w 5470628"/>
              <a:gd name="connsiteY1" fmla="*/ 1421881 h 3193741"/>
              <a:gd name="connsiteX2" fmla="*/ 5465025 w 5470628"/>
              <a:gd name="connsiteY2" fmla="*/ 1466556 h 3193741"/>
              <a:gd name="connsiteX3" fmla="*/ 5463208 w 5470628"/>
              <a:gd name="connsiteY3" fmla="*/ 1466226 h 3193741"/>
              <a:gd name="connsiteX4" fmla="*/ 5463242 w 5470628"/>
              <a:gd name="connsiteY4" fmla="*/ 1451866 h 3193741"/>
              <a:gd name="connsiteX5" fmla="*/ 5462894 w 5470628"/>
              <a:gd name="connsiteY5" fmla="*/ 1423194 h 3193741"/>
              <a:gd name="connsiteX6" fmla="*/ 5461417 w 5470628"/>
              <a:gd name="connsiteY6" fmla="*/ 1391849 h 3193741"/>
              <a:gd name="connsiteX7" fmla="*/ 5462246 w 5470628"/>
              <a:gd name="connsiteY7" fmla="*/ 1401944 h 3193741"/>
              <a:gd name="connsiteX8" fmla="*/ 5462602 w 5470628"/>
              <a:gd name="connsiteY8" fmla="*/ 1413608 h 3193741"/>
              <a:gd name="connsiteX9" fmla="*/ 5459078 w 5470628"/>
              <a:gd name="connsiteY9" fmla="*/ 1404268 h 3193741"/>
              <a:gd name="connsiteX10" fmla="*/ 5460137 w 5470628"/>
              <a:gd name="connsiteY10" fmla="*/ 1393780 h 3193741"/>
              <a:gd name="connsiteX11" fmla="*/ 5461417 w 5470628"/>
              <a:gd name="connsiteY11" fmla="*/ 1391849 h 3193741"/>
              <a:gd name="connsiteX12" fmla="*/ 614271 w 5470628"/>
              <a:gd name="connsiteY12" fmla="*/ 1052206 h 3193741"/>
              <a:gd name="connsiteX13" fmla="*/ 611497 w 5470628"/>
              <a:gd name="connsiteY13" fmla="*/ 1055389 h 3193741"/>
              <a:gd name="connsiteX14" fmla="*/ 630277 w 5470628"/>
              <a:gd name="connsiteY14" fmla="*/ 1065215 h 3193741"/>
              <a:gd name="connsiteX15" fmla="*/ 651856 w 5470628"/>
              <a:gd name="connsiteY15" fmla="*/ 1067584 h 3193741"/>
              <a:gd name="connsiteX16" fmla="*/ 614271 w 5470628"/>
              <a:gd name="connsiteY16" fmla="*/ 1052206 h 3193741"/>
              <a:gd name="connsiteX17" fmla="*/ 810628 w 5470628"/>
              <a:gd name="connsiteY17" fmla="*/ 695550 h 3193741"/>
              <a:gd name="connsiteX18" fmla="*/ 1033084 w 5470628"/>
              <a:gd name="connsiteY18" fmla="*/ 791270 h 3193741"/>
              <a:gd name="connsiteX19" fmla="*/ 1036153 w 5470628"/>
              <a:gd name="connsiteY19" fmla="*/ 788050 h 3193741"/>
              <a:gd name="connsiteX20" fmla="*/ 810628 w 5470628"/>
              <a:gd name="connsiteY20" fmla="*/ 695550 h 3193741"/>
              <a:gd name="connsiteX21" fmla="*/ 4850908 w 5470628"/>
              <a:gd name="connsiteY21" fmla="*/ 727 h 3193741"/>
              <a:gd name="connsiteX22" fmla="*/ 4858584 w 5470628"/>
              <a:gd name="connsiteY22" fmla="*/ 13795 h 3193741"/>
              <a:gd name="connsiteX23" fmla="*/ 4843408 w 5470628"/>
              <a:gd name="connsiteY23" fmla="*/ 37224 h 3193741"/>
              <a:gd name="connsiteX24" fmla="*/ 4871062 w 5470628"/>
              <a:gd name="connsiteY24" fmla="*/ 78954 h 3193741"/>
              <a:gd name="connsiteX25" fmla="*/ 4989038 w 5470628"/>
              <a:gd name="connsiteY25" fmla="*/ 66799 h 3193741"/>
              <a:gd name="connsiteX26" fmla="*/ 5002636 w 5470628"/>
              <a:gd name="connsiteY26" fmla="*/ 79388 h 3193741"/>
              <a:gd name="connsiteX27" fmla="*/ 5008332 w 5470628"/>
              <a:gd name="connsiteY27" fmla="*/ 140859 h 3193741"/>
              <a:gd name="connsiteX28" fmla="*/ 5014326 w 5470628"/>
              <a:gd name="connsiteY28" fmla="*/ 155555 h 3193741"/>
              <a:gd name="connsiteX29" fmla="*/ 5030704 w 5470628"/>
              <a:gd name="connsiteY29" fmla="*/ 221190 h 3193741"/>
              <a:gd name="connsiteX30" fmla="*/ 5097262 w 5470628"/>
              <a:gd name="connsiteY30" fmla="*/ 317759 h 3193741"/>
              <a:gd name="connsiteX31" fmla="*/ 5165084 w 5470628"/>
              <a:gd name="connsiteY31" fmla="*/ 373367 h 3193741"/>
              <a:gd name="connsiteX32" fmla="*/ 5174137 w 5470628"/>
              <a:gd name="connsiteY32" fmla="*/ 389353 h 3193741"/>
              <a:gd name="connsiteX33" fmla="*/ 5192507 w 5470628"/>
              <a:gd name="connsiteY33" fmla="*/ 453561 h 3193741"/>
              <a:gd name="connsiteX34" fmla="*/ 5187160 w 5470628"/>
              <a:gd name="connsiteY34" fmla="*/ 467732 h 3193741"/>
              <a:gd name="connsiteX35" fmla="*/ 5160106 w 5470628"/>
              <a:gd name="connsiteY35" fmla="*/ 486904 h 3193741"/>
              <a:gd name="connsiteX36" fmla="*/ 5138948 w 5470628"/>
              <a:gd name="connsiteY36" fmla="*/ 528614 h 3193741"/>
              <a:gd name="connsiteX37" fmla="*/ 5097016 w 5470628"/>
              <a:gd name="connsiteY37" fmla="*/ 589923 h 3193741"/>
              <a:gd name="connsiteX38" fmla="*/ 5075869 w 5470628"/>
              <a:gd name="connsiteY38" fmla="*/ 608381 h 3193741"/>
              <a:gd name="connsiteX39" fmla="*/ 5093172 w 5470628"/>
              <a:gd name="connsiteY39" fmla="*/ 618385 h 3193741"/>
              <a:gd name="connsiteX40" fmla="*/ 5153518 w 5470628"/>
              <a:gd name="connsiteY40" fmla="*/ 687474 h 3193741"/>
              <a:gd name="connsiteX41" fmla="*/ 5074984 w 5470628"/>
              <a:gd name="connsiteY41" fmla="*/ 776941 h 3193741"/>
              <a:gd name="connsiteX42" fmla="*/ 5033348 w 5470628"/>
              <a:gd name="connsiteY42" fmla="*/ 805473 h 3193741"/>
              <a:gd name="connsiteX43" fmla="*/ 5116847 w 5470628"/>
              <a:gd name="connsiteY43" fmla="*/ 803426 h 3193741"/>
              <a:gd name="connsiteX44" fmla="*/ 5147902 w 5470628"/>
              <a:gd name="connsiteY44" fmla="*/ 833118 h 3193741"/>
              <a:gd name="connsiteX45" fmla="*/ 5161665 w 5470628"/>
              <a:gd name="connsiteY45" fmla="*/ 848297 h 3193741"/>
              <a:gd name="connsiteX46" fmla="*/ 5246520 w 5470628"/>
              <a:gd name="connsiteY46" fmla="*/ 942412 h 3193741"/>
              <a:gd name="connsiteX47" fmla="*/ 5235368 w 5470628"/>
              <a:gd name="connsiteY47" fmla="*/ 972946 h 3193741"/>
              <a:gd name="connsiteX48" fmla="*/ 5113739 w 5470628"/>
              <a:gd name="connsiteY48" fmla="*/ 1128845 h 3193741"/>
              <a:gd name="connsiteX49" fmla="*/ 5255034 w 5470628"/>
              <a:gd name="connsiteY49" fmla="*/ 1151117 h 3193741"/>
              <a:gd name="connsiteX50" fmla="*/ 5267513 w 5470628"/>
              <a:gd name="connsiteY50" fmla="*/ 1216275 h 3193741"/>
              <a:gd name="connsiteX51" fmla="*/ 5343113 w 5470628"/>
              <a:gd name="connsiteY51" fmla="*/ 1281854 h 3193741"/>
              <a:gd name="connsiteX52" fmla="*/ 5452014 w 5470628"/>
              <a:gd name="connsiteY52" fmla="*/ 1385543 h 3193741"/>
              <a:gd name="connsiteX53" fmla="*/ 5459078 w 5470628"/>
              <a:gd name="connsiteY53" fmla="*/ 1404268 h 3193741"/>
              <a:gd name="connsiteX54" fmla="*/ 5458838 w 5470628"/>
              <a:gd name="connsiteY54" fmla="*/ 1406644 h 3193741"/>
              <a:gd name="connsiteX55" fmla="*/ 5455752 w 5470628"/>
              <a:gd name="connsiteY55" fmla="*/ 1450751 h 3193741"/>
              <a:gd name="connsiteX56" fmla="*/ 5454594 w 5470628"/>
              <a:gd name="connsiteY56" fmla="*/ 1464662 h 3193741"/>
              <a:gd name="connsiteX57" fmla="*/ 5447215 w 5470628"/>
              <a:gd name="connsiteY57" fmla="*/ 1463321 h 3193741"/>
              <a:gd name="connsiteX58" fmla="*/ 5433934 w 5470628"/>
              <a:gd name="connsiteY58" fmla="*/ 1458428 h 3193741"/>
              <a:gd name="connsiteX59" fmla="*/ 5424276 w 5470628"/>
              <a:gd name="connsiteY59" fmla="*/ 1477014 h 3193741"/>
              <a:gd name="connsiteX60" fmla="*/ 5444628 w 5470628"/>
              <a:gd name="connsiteY60" fmla="*/ 1511562 h 3193741"/>
              <a:gd name="connsiteX61" fmla="*/ 5453752 w 5470628"/>
              <a:gd name="connsiteY61" fmla="*/ 1474786 h 3193741"/>
              <a:gd name="connsiteX62" fmla="*/ 5454594 w 5470628"/>
              <a:gd name="connsiteY62" fmla="*/ 1464662 h 3193741"/>
              <a:gd name="connsiteX63" fmla="*/ 5463208 w 5470628"/>
              <a:gd name="connsiteY63" fmla="*/ 1466226 h 3193741"/>
              <a:gd name="connsiteX64" fmla="*/ 5463164 w 5470628"/>
              <a:gd name="connsiteY64" fmla="*/ 1484226 h 3193741"/>
              <a:gd name="connsiteX65" fmla="*/ 5456160 w 5470628"/>
              <a:gd name="connsiteY65" fmla="*/ 1575885 h 3193741"/>
              <a:gd name="connsiteX66" fmla="*/ 5345636 w 5470628"/>
              <a:gd name="connsiteY66" fmla="*/ 1714543 h 3193741"/>
              <a:gd name="connsiteX67" fmla="*/ 5251319 w 5470628"/>
              <a:gd name="connsiteY67" fmla="*/ 1775792 h 3193741"/>
              <a:gd name="connsiteX68" fmla="*/ 5043512 w 5470628"/>
              <a:gd name="connsiteY68" fmla="*/ 2027305 h 3193741"/>
              <a:gd name="connsiteX69" fmla="*/ 4978144 w 5470628"/>
              <a:gd name="connsiteY69" fmla="*/ 2108535 h 3193741"/>
              <a:gd name="connsiteX70" fmla="*/ 5031476 w 5470628"/>
              <a:gd name="connsiteY70" fmla="*/ 2128173 h 3193741"/>
              <a:gd name="connsiteX71" fmla="*/ 4937389 w 5470628"/>
              <a:gd name="connsiteY71" fmla="*/ 2216441 h 3193741"/>
              <a:gd name="connsiteX72" fmla="*/ 4826122 w 5470628"/>
              <a:gd name="connsiteY72" fmla="*/ 2315331 h 3193741"/>
              <a:gd name="connsiteX73" fmla="*/ 2544647 w 5470628"/>
              <a:gd name="connsiteY73" fmla="*/ 3190975 h 3193741"/>
              <a:gd name="connsiteX74" fmla="*/ 1328257 w 5470628"/>
              <a:gd name="connsiteY74" fmla="*/ 3153006 h 3193741"/>
              <a:gd name="connsiteX75" fmla="*/ 977943 w 5470628"/>
              <a:gd name="connsiteY75" fmla="*/ 3082502 h 3193741"/>
              <a:gd name="connsiteX76" fmla="*/ 854473 w 5470628"/>
              <a:gd name="connsiteY76" fmla="*/ 2994250 h 3193741"/>
              <a:gd name="connsiteX77" fmla="*/ 811593 w 5470628"/>
              <a:gd name="connsiteY77" fmla="*/ 2970498 h 3193741"/>
              <a:gd name="connsiteX78" fmla="*/ 707024 w 5470628"/>
              <a:gd name="connsiteY78" fmla="*/ 2945439 h 3193741"/>
              <a:gd name="connsiteX79" fmla="*/ 523487 w 5470628"/>
              <a:gd name="connsiteY79" fmla="*/ 2886053 h 3193741"/>
              <a:gd name="connsiteX80" fmla="*/ 587884 w 5470628"/>
              <a:gd name="connsiteY80" fmla="*/ 2859746 h 3193741"/>
              <a:gd name="connsiteX81" fmla="*/ 779426 w 5470628"/>
              <a:gd name="connsiteY81" fmla="*/ 2885897 h 3193741"/>
              <a:gd name="connsiteX82" fmla="*/ 917288 w 5470628"/>
              <a:gd name="connsiteY82" fmla="*/ 2882248 h 3193741"/>
              <a:gd name="connsiteX83" fmla="*/ 718684 w 5470628"/>
              <a:gd name="connsiteY83" fmla="*/ 2819941 h 3193741"/>
              <a:gd name="connsiteX84" fmla="*/ 524650 w 5470628"/>
              <a:gd name="connsiteY84" fmla="*/ 2731220 h 3193741"/>
              <a:gd name="connsiteX85" fmla="*/ 670138 w 5470628"/>
              <a:gd name="connsiteY85" fmla="*/ 2735189 h 3193741"/>
              <a:gd name="connsiteX86" fmla="*/ 675382 w 5470628"/>
              <a:gd name="connsiteY86" fmla="*/ 2719369 h 3193741"/>
              <a:gd name="connsiteX87" fmla="*/ 542021 w 5470628"/>
              <a:gd name="connsiteY87" fmla="*/ 2601946 h 3193741"/>
              <a:gd name="connsiteX88" fmla="*/ 476895 w 5470628"/>
              <a:gd name="connsiteY88" fmla="*/ 2555976 h 3193741"/>
              <a:gd name="connsiteX89" fmla="*/ 188751 w 5470628"/>
              <a:gd name="connsiteY89" fmla="*/ 2428830 h 3193741"/>
              <a:gd name="connsiteX90" fmla="*/ 456762 w 5470628"/>
              <a:gd name="connsiteY90" fmla="*/ 2468731 h 3193741"/>
              <a:gd name="connsiteX91" fmla="*/ 174514 w 5470628"/>
              <a:gd name="connsiteY91" fmla="*/ 2345378 h 3193741"/>
              <a:gd name="connsiteX92" fmla="*/ 38827 w 5470628"/>
              <a:gd name="connsiteY92" fmla="*/ 2303685 h 3193741"/>
              <a:gd name="connsiteX93" fmla="*/ 3281 w 5470628"/>
              <a:gd name="connsiteY93" fmla="*/ 2273587 h 3193741"/>
              <a:gd name="connsiteX94" fmla="*/ 61590 w 5470628"/>
              <a:gd name="connsiteY94" fmla="*/ 2259170 h 3193741"/>
              <a:gd name="connsiteX95" fmla="*/ 242291 w 5470628"/>
              <a:gd name="connsiteY95" fmla="*/ 2250569 h 3193741"/>
              <a:gd name="connsiteX96" fmla="*/ 13205 w 5470628"/>
              <a:gd name="connsiteY96" fmla="*/ 2172263 h 3193741"/>
              <a:gd name="connsiteX97" fmla="*/ 180810 w 5470628"/>
              <a:gd name="connsiteY97" fmla="*/ 2168333 h 3193741"/>
              <a:gd name="connsiteX98" fmla="*/ 226020 w 5470628"/>
              <a:gd name="connsiteY98" fmla="*/ 2121100 h 3193741"/>
              <a:gd name="connsiteX99" fmla="*/ 299145 w 5470628"/>
              <a:gd name="connsiteY99" fmla="*/ 2044862 h 3193741"/>
              <a:gd name="connsiteX100" fmla="*/ 350236 w 5470628"/>
              <a:gd name="connsiteY100" fmla="*/ 2001187 h 3193741"/>
              <a:gd name="connsiteX101" fmla="*/ 365223 w 5470628"/>
              <a:gd name="connsiteY101" fmla="*/ 1881218 h 3193741"/>
              <a:gd name="connsiteX102" fmla="*/ 310707 w 5470628"/>
              <a:gd name="connsiteY102" fmla="*/ 1758752 h 3193741"/>
              <a:gd name="connsiteX103" fmla="*/ 181659 w 5470628"/>
              <a:gd name="connsiteY103" fmla="*/ 1709137 h 3193741"/>
              <a:gd name="connsiteX104" fmla="*/ 213063 w 5470628"/>
              <a:gd name="connsiteY104" fmla="*/ 1632021 h 3193741"/>
              <a:gd name="connsiteX105" fmla="*/ 481390 w 5470628"/>
              <a:gd name="connsiteY105" fmla="*/ 1644125 h 3193741"/>
              <a:gd name="connsiteX106" fmla="*/ 68930 w 5470628"/>
              <a:gd name="connsiteY106" fmla="*/ 1457537 h 3193741"/>
              <a:gd name="connsiteX107" fmla="*/ 135138 w 5470628"/>
              <a:gd name="connsiteY107" fmla="*/ 1440976 h 3193741"/>
              <a:gd name="connsiteX108" fmla="*/ 131611 w 5470628"/>
              <a:gd name="connsiteY108" fmla="*/ 1427642 h 3193741"/>
              <a:gd name="connsiteX109" fmla="*/ 130443 w 5470628"/>
              <a:gd name="connsiteY109" fmla="*/ 1343795 h 3193741"/>
              <a:gd name="connsiteX110" fmla="*/ 138930 w 5470628"/>
              <a:gd name="connsiteY110" fmla="*/ 1304094 h 3193741"/>
              <a:gd name="connsiteX111" fmla="*/ 118409 w 5470628"/>
              <a:gd name="connsiteY111" fmla="*/ 1262212 h 3193741"/>
              <a:gd name="connsiteX112" fmla="*/ 421410 w 5470628"/>
              <a:gd name="connsiteY112" fmla="*/ 1304757 h 3193741"/>
              <a:gd name="connsiteX113" fmla="*/ 655702 w 5470628"/>
              <a:gd name="connsiteY113" fmla="*/ 1291801 h 3193741"/>
              <a:gd name="connsiteX114" fmla="*/ 648299 w 5470628"/>
              <a:gd name="connsiteY114" fmla="*/ 1287715 h 3193741"/>
              <a:gd name="connsiteX115" fmla="*/ 531027 w 5470628"/>
              <a:gd name="connsiteY115" fmla="*/ 1193967 h 3193741"/>
              <a:gd name="connsiteX116" fmla="*/ 526433 w 5470628"/>
              <a:gd name="connsiteY116" fmla="*/ 1191913 h 3193741"/>
              <a:gd name="connsiteX117" fmla="*/ 504666 w 5470628"/>
              <a:gd name="connsiteY117" fmla="*/ 1177230 h 3193741"/>
              <a:gd name="connsiteX118" fmla="*/ 482307 w 5470628"/>
              <a:gd name="connsiteY118" fmla="*/ 1162618 h 3193741"/>
              <a:gd name="connsiteX119" fmla="*/ 479029 w 5470628"/>
              <a:gd name="connsiteY119" fmla="*/ 1162540 h 3193741"/>
              <a:gd name="connsiteX120" fmla="*/ 447663 w 5470628"/>
              <a:gd name="connsiteY120" fmla="*/ 1132649 h 3193741"/>
              <a:gd name="connsiteX121" fmla="*/ 438547 w 5470628"/>
              <a:gd name="connsiteY121" fmla="*/ 1110977 h 3193741"/>
              <a:gd name="connsiteX122" fmla="*/ 405343 w 5470628"/>
              <a:gd name="connsiteY122" fmla="*/ 1089612 h 3193741"/>
              <a:gd name="connsiteX123" fmla="*/ 371373 w 5470628"/>
              <a:gd name="connsiteY123" fmla="*/ 1070238 h 3193741"/>
              <a:gd name="connsiteX124" fmla="*/ 290358 w 5470628"/>
              <a:gd name="connsiteY124" fmla="*/ 1059884 h 3193741"/>
              <a:gd name="connsiteX125" fmla="*/ 235140 w 5470628"/>
              <a:gd name="connsiteY125" fmla="*/ 1029322 h 3193741"/>
              <a:gd name="connsiteX126" fmla="*/ 300494 w 5470628"/>
              <a:gd name="connsiteY126" fmla="*/ 1032083 h 3193741"/>
              <a:gd name="connsiteX127" fmla="*/ 239661 w 5470628"/>
              <a:gd name="connsiteY127" fmla="*/ 997457 h 3193741"/>
              <a:gd name="connsiteX128" fmla="*/ 204788 w 5470628"/>
              <a:gd name="connsiteY128" fmla="*/ 959211 h 3193741"/>
              <a:gd name="connsiteX129" fmla="*/ 207583 w 5470628"/>
              <a:gd name="connsiteY129" fmla="*/ 947009 h 3193741"/>
              <a:gd name="connsiteX130" fmla="*/ 223061 w 5470628"/>
              <a:gd name="connsiteY130" fmla="*/ 947033 h 3193741"/>
              <a:gd name="connsiteX131" fmla="*/ 280015 w 5470628"/>
              <a:gd name="connsiteY131" fmla="*/ 972164 h 3193741"/>
              <a:gd name="connsiteX132" fmla="*/ 353948 w 5470628"/>
              <a:gd name="connsiteY132" fmla="*/ 1006865 h 3193741"/>
              <a:gd name="connsiteX133" fmla="*/ 240466 w 5470628"/>
              <a:gd name="connsiteY133" fmla="*/ 939943 h 3193741"/>
              <a:gd name="connsiteX134" fmla="*/ 158812 w 5470628"/>
              <a:gd name="connsiteY134" fmla="*/ 891467 h 3193741"/>
              <a:gd name="connsiteX135" fmla="*/ 139551 w 5470628"/>
              <a:gd name="connsiteY135" fmla="*/ 855364 h 3193741"/>
              <a:gd name="connsiteX136" fmla="*/ 145731 w 5470628"/>
              <a:gd name="connsiteY136" fmla="*/ 844888 h 3193741"/>
              <a:gd name="connsiteX137" fmla="*/ 158154 w 5470628"/>
              <a:gd name="connsiteY137" fmla="*/ 848366 h 3193741"/>
              <a:gd name="connsiteX138" fmla="*/ 169370 w 5470628"/>
              <a:gd name="connsiteY138" fmla="*/ 856260 h 3193741"/>
              <a:gd name="connsiteX139" fmla="*/ 288295 w 5470628"/>
              <a:gd name="connsiteY139" fmla="*/ 915169 h 3193741"/>
              <a:gd name="connsiteX140" fmla="*/ 462694 w 5470628"/>
              <a:gd name="connsiteY140" fmla="*/ 994643 h 3193741"/>
              <a:gd name="connsiteX141" fmla="*/ 531910 w 5470628"/>
              <a:gd name="connsiteY141" fmla="*/ 1006664 h 3193741"/>
              <a:gd name="connsiteX142" fmla="*/ 333940 w 5470628"/>
              <a:gd name="connsiteY142" fmla="*/ 893507 h 3193741"/>
              <a:gd name="connsiteX143" fmla="*/ 181443 w 5470628"/>
              <a:gd name="connsiteY143" fmla="*/ 746608 h 3193741"/>
              <a:gd name="connsiteX144" fmla="*/ 162678 w 5470628"/>
              <a:gd name="connsiteY144" fmla="*/ 737018 h 3193741"/>
              <a:gd name="connsiteX145" fmla="*/ 156307 w 5470628"/>
              <a:gd name="connsiteY145" fmla="*/ 730435 h 3193741"/>
              <a:gd name="connsiteX146" fmla="*/ 117227 w 5470628"/>
              <a:gd name="connsiteY146" fmla="*/ 677515 h 3193741"/>
              <a:gd name="connsiteX147" fmla="*/ 113655 w 5470628"/>
              <a:gd name="connsiteY147" fmla="*/ 663474 h 3193741"/>
              <a:gd name="connsiteX148" fmla="*/ 115226 w 5470628"/>
              <a:gd name="connsiteY148" fmla="*/ 636712 h 3193741"/>
              <a:gd name="connsiteX149" fmla="*/ 105067 w 5470628"/>
              <a:gd name="connsiteY149" fmla="*/ 622046 h 3193741"/>
              <a:gd name="connsiteX150" fmla="*/ 104113 w 5470628"/>
              <a:gd name="connsiteY150" fmla="*/ 611722 h 3193741"/>
              <a:gd name="connsiteX151" fmla="*/ 118895 w 5470628"/>
              <a:gd name="connsiteY151" fmla="*/ 610169 h 3193741"/>
              <a:gd name="connsiteX152" fmla="*/ 163095 w 5470628"/>
              <a:gd name="connsiteY152" fmla="*/ 640642 h 3193741"/>
              <a:gd name="connsiteX153" fmla="*/ 185766 w 5470628"/>
              <a:gd name="connsiteY153" fmla="*/ 641454 h 3193741"/>
              <a:gd name="connsiteX154" fmla="*/ 212892 w 5470628"/>
              <a:gd name="connsiteY154" fmla="*/ 637457 h 3193741"/>
              <a:gd name="connsiteX155" fmla="*/ 223932 w 5470628"/>
              <a:gd name="connsiteY155" fmla="*/ 647271 h 3193741"/>
              <a:gd name="connsiteX156" fmla="*/ 287167 w 5470628"/>
              <a:gd name="connsiteY156" fmla="*/ 691571 h 3193741"/>
              <a:gd name="connsiteX157" fmla="*/ 330380 w 5470628"/>
              <a:gd name="connsiteY157" fmla="*/ 692506 h 3193741"/>
              <a:gd name="connsiteX158" fmla="*/ 296172 w 5470628"/>
              <a:gd name="connsiteY158" fmla="*/ 688108 h 3193741"/>
              <a:gd name="connsiteX159" fmla="*/ 286974 w 5470628"/>
              <a:gd name="connsiteY159" fmla="*/ 674512 h 3193741"/>
              <a:gd name="connsiteX160" fmla="*/ 286166 w 5470628"/>
              <a:gd name="connsiteY160" fmla="*/ 661798 h 3193741"/>
              <a:gd name="connsiteX161" fmla="*/ 236268 w 5470628"/>
              <a:gd name="connsiteY161" fmla="*/ 635338 h 3193741"/>
              <a:gd name="connsiteX162" fmla="*/ 231734 w 5470628"/>
              <a:gd name="connsiteY162" fmla="*/ 634225 h 3193741"/>
              <a:gd name="connsiteX163" fmla="*/ 221253 w 5470628"/>
              <a:gd name="connsiteY163" fmla="*/ 623870 h 3193741"/>
              <a:gd name="connsiteX164" fmla="*/ 237564 w 5470628"/>
              <a:gd name="connsiteY164" fmla="*/ 613590 h 3193741"/>
              <a:gd name="connsiteX165" fmla="*/ 282259 w 5470628"/>
              <a:gd name="connsiteY165" fmla="*/ 619091 h 3193741"/>
              <a:gd name="connsiteX166" fmla="*/ 370630 w 5470628"/>
              <a:gd name="connsiteY166" fmla="*/ 665566 h 3193741"/>
              <a:gd name="connsiteX167" fmla="*/ 498017 w 5470628"/>
              <a:gd name="connsiteY167" fmla="*/ 740532 h 3193741"/>
              <a:gd name="connsiteX168" fmla="*/ 918036 w 5470628"/>
              <a:gd name="connsiteY168" fmla="*/ 924307 h 3193741"/>
              <a:gd name="connsiteX169" fmla="*/ 1079304 w 5470628"/>
              <a:gd name="connsiteY169" fmla="*/ 984494 h 3193741"/>
              <a:gd name="connsiteX170" fmla="*/ 1079935 w 5470628"/>
              <a:gd name="connsiteY170" fmla="*/ 980383 h 3193741"/>
              <a:gd name="connsiteX171" fmla="*/ 1079695 w 5470628"/>
              <a:gd name="connsiteY171" fmla="*/ 976616 h 3193741"/>
              <a:gd name="connsiteX172" fmla="*/ 966178 w 5470628"/>
              <a:gd name="connsiteY172" fmla="*/ 937219 h 3193741"/>
              <a:gd name="connsiteX173" fmla="*/ 720106 w 5470628"/>
              <a:gd name="connsiteY173" fmla="*/ 807112 h 3193741"/>
              <a:gd name="connsiteX174" fmla="*/ 698823 w 5470628"/>
              <a:gd name="connsiteY174" fmla="*/ 804708 h 3193741"/>
              <a:gd name="connsiteX175" fmla="*/ 664513 w 5470628"/>
              <a:gd name="connsiteY175" fmla="*/ 784663 h 3193741"/>
              <a:gd name="connsiteX176" fmla="*/ 660380 w 5470628"/>
              <a:gd name="connsiteY176" fmla="*/ 771165 h 3193741"/>
              <a:gd name="connsiteX177" fmla="*/ 584959 w 5470628"/>
              <a:gd name="connsiteY177" fmla="*/ 722409 h 3193741"/>
              <a:gd name="connsiteX178" fmla="*/ 435649 w 5470628"/>
              <a:gd name="connsiteY178" fmla="*/ 639659 h 3193741"/>
              <a:gd name="connsiteX179" fmla="*/ 404944 w 5470628"/>
              <a:gd name="connsiteY179" fmla="*/ 606128 h 3193741"/>
              <a:gd name="connsiteX180" fmla="*/ 408476 w 5470628"/>
              <a:gd name="connsiteY180" fmla="*/ 591466 h 3193741"/>
              <a:gd name="connsiteX181" fmla="*/ 425225 w 5470628"/>
              <a:gd name="connsiteY181" fmla="*/ 592759 h 3193741"/>
              <a:gd name="connsiteX182" fmla="*/ 487115 w 5470628"/>
              <a:gd name="connsiteY182" fmla="*/ 620614 h 3193741"/>
              <a:gd name="connsiteX183" fmla="*/ 550277 w 5470628"/>
              <a:gd name="connsiteY183" fmla="*/ 649738 h 3193741"/>
              <a:gd name="connsiteX184" fmla="*/ 544421 w 5470628"/>
              <a:gd name="connsiteY184" fmla="*/ 641907 h 3193741"/>
              <a:gd name="connsiteX185" fmla="*/ 431905 w 5470628"/>
              <a:gd name="connsiteY185" fmla="*/ 580799 h 3193741"/>
              <a:gd name="connsiteX186" fmla="*/ 351177 w 5470628"/>
              <a:gd name="connsiteY186" fmla="*/ 528177 h 3193741"/>
              <a:gd name="connsiteX187" fmla="*/ 339749 w 5470628"/>
              <a:gd name="connsiteY187" fmla="*/ 498244 h 3193741"/>
              <a:gd name="connsiteX188" fmla="*/ 346313 w 5470628"/>
              <a:gd name="connsiteY188" fmla="*/ 489145 h 3193741"/>
              <a:gd name="connsiteX189" fmla="*/ 356579 w 5470628"/>
              <a:gd name="connsiteY189" fmla="*/ 491460 h 3193741"/>
              <a:gd name="connsiteX190" fmla="*/ 371505 w 5470628"/>
              <a:gd name="connsiteY190" fmla="*/ 501516 h 3193741"/>
              <a:gd name="connsiteX191" fmla="*/ 476275 w 5470628"/>
              <a:gd name="connsiteY191" fmla="*/ 553122 h 3193741"/>
              <a:gd name="connsiteX192" fmla="*/ 649952 w 5470628"/>
              <a:gd name="connsiteY192" fmla="*/ 635294 h 3193741"/>
              <a:gd name="connsiteX193" fmla="*/ 727161 w 5470628"/>
              <a:gd name="connsiteY193" fmla="*/ 651328 h 3193741"/>
              <a:gd name="connsiteX194" fmla="*/ 722417 w 5470628"/>
              <a:gd name="connsiteY194" fmla="*/ 646921 h 3193741"/>
              <a:gd name="connsiteX195" fmla="*/ 546079 w 5470628"/>
              <a:gd name="connsiteY195" fmla="*/ 546328 h 3193741"/>
              <a:gd name="connsiteX196" fmla="*/ 378182 w 5470628"/>
              <a:gd name="connsiteY196" fmla="*/ 386585 h 3193741"/>
              <a:gd name="connsiteX197" fmla="*/ 370158 w 5470628"/>
              <a:gd name="connsiteY197" fmla="*/ 382100 h 3193741"/>
              <a:gd name="connsiteX198" fmla="*/ 357861 w 5470628"/>
              <a:gd name="connsiteY198" fmla="*/ 371252 h 3193741"/>
              <a:gd name="connsiteX199" fmla="*/ 331313 w 5470628"/>
              <a:gd name="connsiteY199" fmla="*/ 328203 h 3193741"/>
              <a:gd name="connsiteX200" fmla="*/ 319354 w 5470628"/>
              <a:gd name="connsiteY200" fmla="*/ 299282 h 3193741"/>
              <a:gd name="connsiteX201" fmla="*/ 319682 w 5470628"/>
              <a:gd name="connsiteY201" fmla="*/ 285719 h 3193741"/>
              <a:gd name="connsiteX202" fmla="*/ 306391 w 5470628"/>
              <a:gd name="connsiteY202" fmla="*/ 268585 h 3193741"/>
              <a:gd name="connsiteX203" fmla="*/ 303294 w 5470628"/>
              <a:gd name="connsiteY203" fmla="*/ 257334 h 3193741"/>
              <a:gd name="connsiteX204" fmla="*/ 319242 w 5470628"/>
              <a:gd name="connsiteY204" fmla="*/ 255403 h 3193741"/>
              <a:gd name="connsiteX205" fmla="*/ 364093 w 5470628"/>
              <a:gd name="connsiteY205" fmla="*/ 286745 h 3193741"/>
              <a:gd name="connsiteX206" fmla="*/ 385301 w 5470628"/>
              <a:gd name="connsiteY206" fmla="*/ 287973 h 3193741"/>
              <a:gd name="connsiteX207" fmla="*/ 417598 w 5470628"/>
              <a:gd name="connsiteY207" fmla="*/ 285722 h 3193741"/>
              <a:gd name="connsiteX208" fmla="*/ 440155 w 5470628"/>
              <a:gd name="connsiteY208" fmla="*/ 308139 h 3193741"/>
              <a:gd name="connsiteX209" fmla="*/ 534406 w 5470628"/>
              <a:gd name="connsiteY209" fmla="*/ 339430 h 3193741"/>
              <a:gd name="connsiteX210" fmla="*/ 495633 w 5470628"/>
              <a:gd name="connsiteY210" fmla="*/ 333450 h 3193741"/>
              <a:gd name="connsiteX211" fmla="*/ 486289 w 5470628"/>
              <a:gd name="connsiteY211" fmla="*/ 322243 h 3193741"/>
              <a:gd name="connsiteX212" fmla="*/ 484000 w 5470628"/>
              <a:gd name="connsiteY212" fmla="*/ 304964 h 3193741"/>
              <a:gd name="connsiteX213" fmla="*/ 436911 w 5470628"/>
              <a:gd name="connsiteY213" fmla="*/ 280536 h 3193741"/>
              <a:gd name="connsiteX214" fmla="*/ 426865 w 5470628"/>
              <a:gd name="connsiteY214" fmla="*/ 277007 h 3193741"/>
              <a:gd name="connsiteX215" fmla="*/ 420654 w 5470628"/>
              <a:gd name="connsiteY215" fmla="*/ 268269 h 3193741"/>
              <a:gd name="connsiteX216" fmla="*/ 432329 w 5470628"/>
              <a:gd name="connsiteY216" fmla="*/ 259975 h 3193741"/>
              <a:gd name="connsiteX217" fmla="*/ 447672 w 5470628"/>
              <a:gd name="connsiteY217" fmla="*/ 257879 h 3193741"/>
              <a:gd name="connsiteX218" fmla="*/ 502242 w 5470628"/>
              <a:gd name="connsiteY218" fmla="*/ 273572 h 3193741"/>
              <a:gd name="connsiteX219" fmla="*/ 659874 w 5470628"/>
              <a:gd name="connsiteY219" fmla="*/ 365516 h 3193741"/>
              <a:gd name="connsiteX220" fmla="*/ 829177 w 5470628"/>
              <a:gd name="connsiteY220" fmla="*/ 444421 h 3193741"/>
              <a:gd name="connsiteX221" fmla="*/ 1231903 w 5470628"/>
              <a:gd name="connsiteY221" fmla="*/ 613682 h 3193741"/>
              <a:gd name="connsiteX222" fmla="*/ 1911736 w 5470628"/>
              <a:gd name="connsiteY222" fmla="*/ 685084 h 3193741"/>
              <a:gd name="connsiteX223" fmla="*/ 2564313 w 5470628"/>
              <a:gd name="connsiteY223" fmla="*/ 632143 h 3193741"/>
              <a:gd name="connsiteX224" fmla="*/ 2657304 w 5470628"/>
              <a:gd name="connsiteY224" fmla="*/ 624913 h 3193741"/>
              <a:gd name="connsiteX225" fmla="*/ 4235818 w 5470628"/>
              <a:gd name="connsiteY225" fmla="*/ 259339 h 3193741"/>
              <a:gd name="connsiteX226" fmla="*/ 4460331 w 5470628"/>
              <a:gd name="connsiteY226" fmla="*/ 176864 h 3193741"/>
              <a:gd name="connsiteX227" fmla="*/ 4499578 w 5470628"/>
              <a:gd name="connsiteY227" fmla="*/ 186791 h 3193741"/>
              <a:gd name="connsiteX228" fmla="*/ 4514640 w 5470628"/>
              <a:gd name="connsiteY228" fmla="*/ 188841 h 3193741"/>
              <a:gd name="connsiteX229" fmla="*/ 4516523 w 5470628"/>
              <a:gd name="connsiteY229" fmla="*/ 189988 h 3193741"/>
              <a:gd name="connsiteX230" fmla="*/ 4518126 w 5470628"/>
              <a:gd name="connsiteY230" fmla="*/ 189316 h 3193741"/>
              <a:gd name="connsiteX231" fmla="*/ 4514640 w 5470628"/>
              <a:gd name="connsiteY231" fmla="*/ 188841 h 3193741"/>
              <a:gd name="connsiteX232" fmla="*/ 4511569 w 5470628"/>
              <a:gd name="connsiteY232" fmla="*/ 186970 h 3193741"/>
              <a:gd name="connsiteX233" fmla="*/ 4510888 w 5470628"/>
              <a:gd name="connsiteY233" fmla="*/ 180943 h 3193741"/>
              <a:gd name="connsiteX234" fmla="*/ 4531865 w 5470628"/>
              <a:gd name="connsiteY234" fmla="*/ 155151 h 3193741"/>
              <a:gd name="connsiteX235" fmla="*/ 4573441 w 5470628"/>
              <a:gd name="connsiteY235" fmla="*/ 139676 h 3193741"/>
              <a:gd name="connsiteX236" fmla="*/ 4594964 w 5470628"/>
              <a:gd name="connsiteY236" fmla="*/ 145847 h 3193741"/>
              <a:gd name="connsiteX237" fmla="*/ 4623059 w 5470628"/>
              <a:gd name="connsiteY237" fmla="*/ 152410 h 3193741"/>
              <a:gd name="connsiteX238" fmla="*/ 4748356 w 5470628"/>
              <a:gd name="connsiteY238" fmla="*/ 68192 h 3193741"/>
              <a:gd name="connsiteX239" fmla="*/ 4833812 w 5470628"/>
              <a:gd name="connsiteY239" fmla="*/ 8017 h 3193741"/>
              <a:gd name="connsiteX240" fmla="*/ 4850908 w 5470628"/>
              <a:gd name="connsiteY240" fmla="*/ 727 h 31937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</a:cxnLst>
            <a:rect l="l" t="t" r="r" b="b"/>
            <a:pathLst>
              <a:path w="5470628" h="3193741">
                <a:moveTo>
                  <a:pt x="5462602" y="1413608"/>
                </a:moveTo>
                <a:lnTo>
                  <a:pt x="5465724" y="1421881"/>
                </a:lnTo>
                <a:cubicBezTo>
                  <a:pt x="5472118" y="1444281"/>
                  <a:pt x="5472640" y="1461744"/>
                  <a:pt x="5465025" y="1466556"/>
                </a:cubicBezTo>
                <a:lnTo>
                  <a:pt x="5463208" y="1466226"/>
                </a:lnTo>
                <a:lnTo>
                  <a:pt x="5463242" y="1451866"/>
                </a:lnTo>
                <a:cubicBezTo>
                  <a:pt x="5463190" y="1441487"/>
                  <a:pt x="5463068" y="1431722"/>
                  <a:pt x="5462894" y="1423194"/>
                </a:cubicBezTo>
                <a:close/>
                <a:moveTo>
                  <a:pt x="5461417" y="1391849"/>
                </a:moveTo>
                <a:cubicBezTo>
                  <a:pt x="5461710" y="1392940"/>
                  <a:pt x="5461992" y="1396513"/>
                  <a:pt x="5462246" y="1401944"/>
                </a:cubicBezTo>
                <a:lnTo>
                  <a:pt x="5462602" y="1413608"/>
                </a:lnTo>
                <a:lnTo>
                  <a:pt x="5459078" y="1404268"/>
                </a:lnTo>
                <a:lnTo>
                  <a:pt x="5460137" y="1393780"/>
                </a:lnTo>
                <a:cubicBezTo>
                  <a:pt x="5460561" y="1391114"/>
                  <a:pt x="5460982" y="1390270"/>
                  <a:pt x="5461417" y="1391849"/>
                </a:cubicBezTo>
                <a:close/>
                <a:moveTo>
                  <a:pt x="614271" y="1052206"/>
                </a:moveTo>
                <a:cubicBezTo>
                  <a:pt x="613444" y="1053256"/>
                  <a:pt x="612323" y="1054339"/>
                  <a:pt x="611497" y="1055389"/>
                </a:cubicBezTo>
                <a:cubicBezTo>
                  <a:pt x="617673" y="1058912"/>
                  <a:pt x="624115" y="1061928"/>
                  <a:pt x="630277" y="1065215"/>
                </a:cubicBezTo>
                <a:cubicBezTo>
                  <a:pt x="637469" y="1066004"/>
                  <a:pt x="644958" y="1066759"/>
                  <a:pt x="651856" y="1067584"/>
                </a:cubicBezTo>
                <a:cubicBezTo>
                  <a:pt x="639327" y="1062458"/>
                  <a:pt x="626799" y="1057332"/>
                  <a:pt x="614271" y="1052206"/>
                </a:cubicBezTo>
                <a:close/>
                <a:moveTo>
                  <a:pt x="810628" y="695550"/>
                </a:moveTo>
                <a:cubicBezTo>
                  <a:pt x="873537" y="739416"/>
                  <a:pt x="951215" y="767494"/>
                  <a:pt x="1033084" y="791270"/>
                </a:cubicBezTo>
                <a:cubicBezTo>
                  <a:pt x="1034205" y="790184"/>
                  <a:pt x="1035031" y="789136"/>
                  <a:pt x="1036153" y="788050"/>
                </a:cubicBezTo>
                <a:cubicBezTo>
                  <a:pt x="960983" y="757296"/>
                  <a:pt x="885798" y="726306"/>
                  <a:pt x="810628" y="695550"/>
                </a:cubicBezTo>
                <a:close/>
                <a:moveTo>
                  <a:pt x="4850908" y="727"/>
                </a:moveTo>
                <a:cubicBezTo>
                  <a:pt x="4858191" y="2929"/>
                  <a:pt x="4860543" y="7152"/>
                  <a:pt x="4858584" y="13795"/>
                </a:cubicBezTo>
                <a:cubicBezTo>
                  <a:pt x="4855845" y="22194"/>
                  <a:pt x="4850092" y="30008"/>
                  <a:pt x="4843408" y="37224"/>
                </a:cubicBezTo>
                <a:cubicBezTo>
                  <a:pt x="4812232" y="71132"/>
                  <a:pt x="4827067" y="79774"/>
                  <a:pt x="4871062" y="78954"/>
                </a:cubicBezTo>
                <a:cubicBezTo>
                  <a:pt x="4910302" y="78234"/>
                  <a:pt x="4949507" y="72299"/>
                  <a:pt x="4989038" y="66799"/>
                </a:cubicBezTo>
                <a:cubicBezTo>
                  <a:pt x="5008500" y="63967"/>
                  <a:pt x="5009491" y="65509"/>
                  <a:pt x="5002636" y="79388"/>
                </a:cubicBezTo>
                <a:cubicBezTo>
                  <a:pt x="4991594" y="102315"/>
                  <a:pt x="4990844" y="123285"/>
                  <a:pt x="5008332" y="140859"/>
                </a:cubicBezTo>
                <a:cubicBezTo>
                  <a:pt x="5012456" y="144868"/>
                  <a:pt x="5015428" y="149491"/>
                  <a:pt x="5014326" y="155555"/>
                </a:cubicBezTo>
                <a:cubicBezTo>
                  <a:pt x="5009356" y="180357"/>
                  <a:pt x="5019874" y="200674"/>
                  <a:pt x="5030704" y="221190"/>
                </a:cubicBezTo>
                <a:cubicBezTo>
                  <a:pt x="5048958" y="255517"/>
                  <a:pt x="5072099" y="287116"/>
                  <a:pt x="5097262" y="317759"/>
                </a:cubicBezTo>
                <a:cubicBezTo>
                  <a:pt x="5115004" y="339336"/>
                  <a:pt x="5126222" y="365974"/>
                  <a:pt x="5165084" y="373367"/>
                </a:cubicBezTo>
                <a:cubicBezTo>
                  <a:pt x="5174420" y="375083"/>
                  <a:pt x="5177498" y="381353"/>
                  <a:pt x="5174137" y="389353"/>
                </a:cubicBezTo>
                <a:cubicBezTo>
                  <a:pt x="5163026" y="415847"/>
                  <a:pt x="5172067" y="436343"/>
                  <a:pt x="5192507" y="453561"/>
                </a:cubicBezTo>
                <a:cubicBezTo>
                  <a:pt x="5199734" y="459565"/>
                  <a:pt x="5197020" y="463690"/>
                  <a:pt x="5187160" y="467732"/>
                </a:cubicBezTo>
                <a:cubicBezTo>
                  <a:pt x="5175836" y="472188"/>
                  <a:pt x="5167025" y="478711"/>
                  <a:pt x="5160106" y="486904"/>
                </a:cubicBezTo>
                <a:cubicBezTo>
                  <a:pt x="5148744" y="500143"/>
                  <a:pt x="5143396" y="514315"/>
                  <a:pt x="5138948" y="528614"/>
                </a:cubicBezTo>
                <a:cubicBezTo>
                  <a:pt x="5132042" y="551041"/>
                  <a:pt x="5123894" y="572670"/>
                  <a:pt x="5097016" y="589923"/>
                </a:cubicBezTo>
                <a:cubicBezTo>
                  <a:pt x="5089016" y="595163"/>
                  <a:pt x="5082598" y="601872"/>
                  <a:pt x="5075869" y="608381"/>
                </a:cubicBezTo>
                <a:cubicBezTo>
                  <a:pt x="5078016" y="614052"/>
                  <a:pt x="5083322" y="617918"/>
                  <a:pt x="5093172" y="618385"/>
                </a:cubicBezTo>
                <a:cubicBezTo>
                  <a:pt x="5155867" y="621469"/>
                  <a:pt x="5153088" y="652648"/>
                  <a:pt x="5153518" y="687474"/>
                </a:cubicBezTo>
                <a:cubicBezTo>
                  <a:pt x="5154177" y="730575"/>
                  <a:pt x="5118812" y="754787"/>
                  <a:pt x="5074984" y="776941"/>
                </a:cubicBezTo>
                <a:cubicBezTo>
                  <a:pt x="5059986" y="784451"/>
                  <a:pt x="5038116" y="786863"/>
                  <a:pt x="5033348" y="805473"/>
                </a:cubicBezTo>
                <a:cubicBezTo>
                  <a:pt x="5059529" y="819384"/>
                  <a:pt x="5089376" y="802009"/>
                  <a:pt x="5116847" y="803426"/>
                </a:cubicBezTo>
                <a:cubicBezTo>
                  <a:pt x="5139548" y="804709"/>
                  <a:pt x="5176330" y="798120"/>
                  <a:pt x="5147902" y="833118"/>
                </a:cubicBezTo>
                <a:cubicBezTo>
                  <a:pt x="5139626" y="843373"/>
                  <a:pt x="5150382" y="848714"/>
                  <a:pt x="5161665" y="848297"/>
                </a:cubicBezTo>
                <a:cubicBezTo>
                  <a:pt x="5253064" y="844106"/>
                  <a:pt x="5215170" y="912756"/>
                  <a:pt x="5246520" y="942412"/>
                </a:cubicBezTo>
                <a:cubicBezTo>
                  <a:pt x="5255359" y="950358"/>
                  <a:pt x="5247812" y="967405"/>
                  <a:pt x="5235368" y="972946"/>
                </a:cubicBezTo>
                <a:cubicBezTo>
                  <a:pt x="5156387" y="1008610"/>
                  <a:pt x="5149354" y="1071149"/>
                  <a:pt x="5113739" y="1128845"/>
                </a:cubicBezTo>
                <a:cubicBezTo>
                  <a:pt x="5157305" y="1144685"/>
                  <a:pt x="5208388" y="1143005"/>
                  <a:pt x="5255034" y="1151117"/>
                </a:cubicBezTo>
                <a:cubicBezTo>
                  <a:pt x="5303482" y="1159484"/>
                  <a:pt x="5304156" y="1170079"/>
                  <a:pt x="5267513" y="1216275"/>
                </a:cubicBezTo>
                <a:cubicBezTo>
                  <a:pt x="5370269" y="1212844"/>
                  <a:pt x="5370269" y="1212844"/>
                  <a:pt x="5343113" y="1281854"/>
                </a:cubicBezTo>
                <a:cubicBezTo>
                  <a:pt x="5386272" y="1279593"/>
                  <a:pt x="5428618" y="1334726"/>
                  <a:pt x="5452014" y="1385543"/>
                </a:cubicBezTo>
                <a:lnTo>
                  <a:pt x="5459078" y="1404268"/>
                </a:lnTo>
                <a:lnTo>
                  <a:pt x="5458838" y="1406644"/>
                </a:lnTo>
                <a:cubicBezTo>
                  <a:pt x="5457942" y="1418063"/>
                  <a:pt x="5456960" y="1434367"/>
                  <a:pt x="5455752" y="1450751"/>
                </a:cubicBezTo>
                <a:lnTo>
                  <a:pt x="5454594" y="1464662"/>
                </a:lnTo>
                <a:lnTo>
                  <a:pt x="5447215" y="1463321"/>
                </a:lnTo>
                <a:cubicBezTo>
                  <a:pt x="5441256" y="1459714"/>
                  <a:pt x="5437002" y="1458345"/>
                  <a:pt x="5433934" y="1458428"/>
                </a:cubicBezTo>
                <a:cubicBezTo>
                  <a:pt x="5424728" y="1458676"/>
                  <a:pt x="5426188" y="1471978"/>
                  <a:pt x="5424276" y="1477014"/>
                </a:cubicBezTo>
                <a:cubicBezTo>
                  <a:pt x="5417851" y="1492977"/>
                  <a:pt x="5433852" y="1501241"/>
                  <a:pt x="5444628" y="1511562"/>
                </a:cubicBezTo>
                <a:cubicBezTo>
                  <a:pt x="5448663" y="1515344"/>
                  <a:pt x="5451544" y="1497678"/>
                  <a:pt x="5453752" y="1474786"/>
                </a:cubicBezTo>
                <a:lnTo>
                  <a:pt x="5454594" y="1464662"/>
                </a:lnTo>
                <a:lnTo>
                  <a:pt x="5463208" y="1466226"/>
                </a:lnTo>
                <a:lnTo>
                  <a:pt x="5463164" y="1484226"/>
                </a:lnTo>
                <a:cubicBezTo>
                  <a:pt x="5462722" y="1528173"/>
                  <a:pt x="5460824" y="1571999"/>
                  <a:pt x="5456160" y="1575885"/>
                </a:cubicBezTo>
                <a:cubicBezTo>
                  <a:pt x="5406708" y="1617226"/>
                  <a:pt x="5442751" y="1692579"/>
                  <a:pt x="5345636" y="1714543"/>
                </a:cubicBezTo>
                <a:cubicBezTo>
                  <a:pt x="5301930" y="1724583"/>
                  <a:pt x="5282493" y="1755882"/>
                  <a:pt x="5251319" y="1775792"/>
                </a:cubicBezTo>
                <a:cubicBezTo>
                  <a:pt x="5142610" y="1844714"/>
                  <a:pt x="5072132" y="1925140"/>
                  <a:pt x="5043512" y="2027305"/>
                </a:cubicBezTo>
                <a:cubicBezTo>
                  <a:pt x="5035488" y="2055562"/>
                  <a:pt x="5000258" y="2081893"/>
                  <a:pt x="4978144" y="2108535"/>
                </a:cubicBezTo>
                <a:cubicBezTo>
                  <a:pt x="4990785" y="2124798"/>
                  <a:pt x="5050411" y="2079615"/>
                  <a:pt x="5031476" y="2128173"/>
                </a:cubicBezTo>
                <a:cubicBezTo>
                  <a:pt x="5017138" y="2164787"/>
                  <a:pt x="4975973" y="2191363"/>
                  <a:pt x="4937389" y="2216441"/>
                </a:cubicBezTo>
                <a:cubicBezTo>
                  <a:pt x="4893079" y="2245058"/>
                  <a:pt x="4843760" y="2269776"/>
                  <a:pt x="4826122" y="2315331"/>
                </a:cubicBezTo>
                <a:cubicBezTo>
                  <a:pt x="4822276" y="2325050"/>
                  <a:pt x="3896510" y="3112888"/>
                  <a:pt x="2544647" y="3190975"/>
                </a:cubicBezTo>
                <a:cubicBezTo>
                  <a:pt x="2323734" y="3203734"/>
                  <a:pt x="1445947" y="3169121"/>
                  <a:pt x="1328257" y="3153006"/>
                </a:cubicBezTo>
                <a:cubicBezTo>
                  <a:pt x="1207258" y="3136344"/>
                  <a:pt x="1101756" y="3091943"/>
                  <a:pt x="977943" y="3082502"/>
                </a:cubicBezTo>
                <a:cubicBezTo>
                  <a:pt x="912454" y="3077622"/>
                  <a:pt x="848655" y="3061861"/>
                  <a:pt x="854473" y="2994250"/>
                </a:cubicBezTo>
                <a:cubicBezTo>
                  <a:pt x="856228" y="2975057"/>
                  <a:pt x="838125" y="2961827"/>
                  <a:pt x="811593" y="2970498"/>
                </a:cubicBezTo>
                <a:cubicBezTo>
                  <a:pt x="761454" y="2987010"/>
                  <a:pt x="736680" y="2962489"/>
                  <a:pt x="707024" y="2945439"/>
                </a:cubicBezTo>
                <a:cubicBezTo>
                  <a:pt x="654509" y="2915262"/>
                  <a:pt x="603913" y="2882480"/>
                  <a:pt x="523487" y="2886053"/>
                </a:cubicBezTo>
                <a:cubicBezTo>
                  <a:pt x="537017" y="2855468"/>
                  <a:pt x="563587" y="2856758"/>
                  <a:pt x="587884" y="2859746"/>
                </a:cubicBezTo>
                <a:cubicBezTo>
                  <a:pt x="652090" y="2867866"/>
                  <a:pt x="715235" y="2878012"/>
                  <a:pt x="779426" y="2885897"/>
                </a:cubicBezTo>
                <a:cubicBezTo>
                  <a:pt x="821123" y="2891048"/>
                  <a:pt x="863074" y="2900202"/>
                  <a:pt x="917288" y="2882248"/>
                </a:cubicBezTo>
                <a:cubicBezTo>
                  <a:pt x="866364" y="2830288"/>
                  <a:pt x="785092" y="2829930"/>
                  <a:pt x="718684" y="2819941"/>
                </a:cubicBezTo>
                <a:cubicBezTo>
                  <a:pt x="635747" y="2807447"/>
                  <a:pt x="584925" y="2771133"/>
                  <a:pt x="524650" y="2731220"/>
                </a:cubicBezTo>
                <a:cubicBezTo>
                  <a:pt x="584180" y="2712621"/>
                  <a:pt x="623299" y="2742760"/>
                  <a:pt x="670138" y="2735189"/>
                </a:cubicBezTo>
                <a:cubicBezTo>
                  <a:pt x="672406" y="2728745"/>
                  <a:pt x="675988" y="2719532"/>
                  <a:pt x="675382" y="2719369"/>
                </a:cubicBezTo>
                <a:cubicBezTo>
                  <a:pt x="596666" y="2703042"/>
                  <a:pt x="557844" y="2658869"/>
                  <a:pt x="542021" y="2601946"/>
                </a:cubicBezTo>
                <a:cubicBezTo>
                  <a:pt x="533902" y="2572560"/>
                  <a:pt x="505246" y="2566541"/>
                  <a:pt x="476895" y="2555976"/>
                </a:cubicBezTo>
                <a:cubicBezTo>
                  <a:pt x="377189" y="2518466"/>
                  <a:pt x="272496" y="2486779"/>
                  <a:pt x="188751" y="2428830"/>
                </a:cubicBezTo>
                <a:cubicBezTo>
                  <a:pt x="280875" y="2426687"/>
                  <a:pt x="357216" y="2461808"/>
                  <a:pt x="456762" y="2468731"/>
                </a:cubicBezTo>
                <a:cubicBezTo>
                  <a:pt x="373794" y="2404281"/>
                  <a:pt x="269816" y="2379152"/>
                  <a:pt x="174514" y="2345378"/>
                </a:cubicBezTo>
                <a:cubicBezTo>
                  <a:pt x="130977" y="2330009"/>
                  <a:pt x="90329" y="2308598"/>
                  <a:pt x="38827" y="2303685"/>
                </a:cubicBezTo>
                <a:cubicBezTo>
                  <a:pt x="20556" y="2301864"/>
                  <a:pt x="-10092" y="2297272"/>
                  <a:pt x="3281" y="2273587"/>
                </a:cubicBezTo>
                <a:cubicBezTo>
                  <a:pt x="14533" y="2253956"/>
                  <a:pt x="39095" y="2256437"/>
                  <a:pt x="61590" y="2259170"/>
                </a:cubicBezTo>
                <a:cubicBezTo>
                  <a:pt x="115591" y="2265916"/>
                  <a:pt x="170539" y="2259497"/>
                  <a:pt x="242291" y="2250569"/>
                </a:cubicBezTo>
                <a:cubicBezTo>
                  <a:pt x="178223" y="2197829"/>
                  <a:pt x="68904" y="2229102"/>
                  <a:pt x="13205" y="2172263"/>
                </a:cubicBezTo>
                <a:cubicBezTo>
                  <a:pt x="77196" y="2153598"/>
                  <a:pt x="128251" y="2170191"/>
                  <a:pt x="180810" y="2168333"/>
                </a:cubicBezTo>
                <a:cubicBezTo>
                  <a:pt x="228319" y="2166612"/>
                  <a:pt x="239444" y="2154350"/>
                  <a:pt x="226020" y="2121100"/>
                </a:cubicBezTo>
                <a:cubicBezTo>
                  <a:pt x="205165" y="2069293"/>
                  <a:pt x="229388" y="2038364"/>
                  <a:pt x="299145" y="2044862"/>
                </a:cubicBezTo>
                <a:cubicBezTo>
                  <a:pt x="363822" y="2051027"/>
                  <a:pt x="369032" y="2029991"/>
                  <a:pt x="350236" y="2001187"/>
                </a:cubicBezTo>
                <a:cubicBezTo>
                  <a:pt x="322862" y="1959187"/>
                  <a:pt x="348423" y="1921214"/>
                  <a:pt x="365223" y="1881218"/>
                </a:cubicBezTo>
                <a:cubicBezTo>
                  <a:pt x="390527" y="1820499"/>
                  <a:pt x="376326" y="1793748"/>
                  <a:pt x="310707" y="1758752"/>
                </a:cubicBezTo>
                <a:cubicBezTo>
                  <a:pt x="273754" y="1739265"/>
                  <a:pt x="234367" y="1723631"/>
                  <a:pt x="181659" y="1709137"/>
                </a:cubicBezTo>
                <a:cubicBezTo>
                  <a:pt x="299387" y="1683727"/>
                  <a:pt x="172918" y="1660608"/>
                  <a:pt x="213063" y="1632021"/>
                </a:cubicBezTo>
                <a:cubicBezTo>
                  <a:pt x="296030" y="1612244"/>
                  <a:pt x="369047" y="1679323"/>
                  <a:pt x="481390" y="1644125"/>
                </a:cubicBezTo>
                <a:cubicBezTo>
                  <a:pt x="336659" y="1595935"/>
                  <a:pt x="176348" y="1532074"/>
                  <a:pt x="68930" y="1457537"/>
                </a:cubicBezTo>
                <a:cubicBezTo>
                  <a:pt x="91299" y="1434897"/>
                  <a:pt x="115799" y="1450436"/>
                  <a:pt x="135138" y="1440976"/>
                </a:cubicBezTo>
                <a:cubicBezTo>
                  <a:pt x="133952" y="1436374"/>
                  <a:pt x="135290" y="1429332"/>
                  <a:pt x="131611" y="1427642"/>
                </a:cubicBezTo>
                <a:cubicBezTo>
                  <a:pt x="52402" y="1389548"/>
                  <a:pt x="51441" y="1388478"/>
                  <a:pt x="130443" y="1343795"/>
                </a:cubicBezTo>
                <a:cubicBezTo>
                  <a:pt x="158017" y="1328118"/>
                  <a:pt x="154966" y="1317573"/>
                  <a:pt x="138930" y="1304094"/>
                </a:cubicBezTo>
                <a:cubicBezTo>
                  <a:pt x="127608" y="1294551"/>
                  <a:pt x="113720" y="1286742"/>
                  <a:pt x="118409" y="1262212"/>
                </a:cubicBezTo>
                <a:cubicBezTo>
                  <a:pt x="164937" y="1287183"/>
                  <a:pt x="383505" y="1312432"/>
                  <a:pt x="421410" y="1304757"/>
                </a:cubicBezTo>
                <a:cubicBezTo>
                  <a:pt x="464009" y="1296037"/>
                  <a:pt x="610877" y="1288926"/>
                  <a:pt x="655702" y="1291801"/>
                </a:cubicBezTo>
                <a:cubicBezTo>
                  <a:pt x="653235" y="1290438"/>
                  <a:pt x="650767" y="1289077"/>
                  <a:pt x="648299" y="1287715"/>
                </a:cubicBezTo>
                <a:cubicBezTo>
                  <a:pt x="603999" y="1260339"/>
                  <a:pt x="559107" y="1233035"/>
                  <a:pt x="531027" y="1193967"/>
                </a:cubicBezTo>
                <a:cubicBezTo>
                  <a:pt x="529741" y="1192462"/>
                  <a:pt x="529061" y="1191120"/>
                  <a:pt x="526433" y="1191913"/>
                </a:cubicBezTo>
                <a:cubicBezTo>
                  <a:pt x="503415" y="1199684"/>
                  <a:pt x="505590" y="1187083"/>
                  <a:pt x="504666" y="1177230"/>
                </a:cubicBezTo>
                <a:cubicBezTo>
                  <a:pt x="503726" y="1167141"/>
                  <a:pt x="499378" y="1159602"/>
                  <a:pt x="482307" y="1162618"/>
                </a:cubicBezTo>
                <a:cubicBezTo>
                  <a:pt x="481421" y="1162726"/>
                  <a:pt x="480226" y="1162633"/>
                  <a:pt x="479029" y="1162540"/>
                </a:cubicBezTo>
                <a:cubicBezTo>
                  <a:pt x="470949" y="1161859"/>
                  <a:pt x="444139" y="1138059"/>
                  <a:pt x="447663" y="1132649"/>
                </a:cubicBezTo>
                <a:cubicBezTo>
                  <a:pt x="455539" y="1120781"/>
                  <a:pt x="446335" y="1116439"/>
                  <a:pt x="438547" y="1110977"/>
                </a:cubicBezTo>
                <a:cubicBezTo>
                  <a:pt x="427656" y="1103517"/>
                  <a:pt x="416795" y="1096529"/>
                  <a:pt x="405343" y="1089612"/>
                </a:cubicBezTo>
                <a:cubicBezTo>
                  <a:pt x="394202" y="1082895"/>
                  <a:pt x="382794" y="1076684"/>
                  <a:pt x="371373" y="1070238"/>
                </a:cubicBezTo>
                <a:cubicBezTo>
                  <a:pt x="344889" y="1065616"/>
                  <a:pt x="318169" y="1061972"/>
                  <a:pt x="290358" y="1059884"/>
                </a:cubicBezTo>
                <a:cubicBezTo>
                  <a:pt x="269709" y="1058114"/>
                  <a:pt x="246624" y="1055453"/>
                  <a:pt x="235140" y="1029322"/>
                </a:cubicBezTo>
                <a:cubicBezTo>
                  <a:pt x="256895" y="1029771"/>
                  <a:pt x="278695" y="1030927"/>
                  <a:pt x="300494" y="1032083"/>
                </a:cubicBezTo>
                <a:cubicBezTo>
                  <a:pt x="279542" y="1020860"/>
                  <a:pt x="259181" y="1009565"/>
                  <a:pt x="239661" y="997457"/>
                </a:cubicBezTo>
                <a:cubicBezTo>
                  <a:pt x="223540" y="987309"/>
                  <a:pt x="210281" y="975391"/>
                  <a:pt x="204788" y="959211"/>
                </a:cubicBezTo>
                <a:cubicBezTo>
                  <a:pt x="203337" y="955117"/>
                  <a:pt x="202166" y="950750"/>
                  <a:pt x="207583" y="947009"/>
                </a:cubicBezTo>
                <a:cubicBezTo>
                  <a:pt x="213561" y="942727"/>
                  <a:pt x="218466" y="944980"/>
                  <a:pt x="223061" y="947033"/>
                </a:cubicBezTo>
                <a:cubicBezTo>
                  <a:pt x="242046" y="955410"/>
                  <a:pt x="261311" y="963516"/>
                  <a:pt x="280015" y="972164"/>
                </a:cubicBezTo>
                <a:cubicBezTo>
                  <a:pt x="304852" y="983629"/>
                  <a:pt x="329408" y="995365"/>
                  <a:pt x="353948" y="1006865"/>
                </a:cubicBezTo>
                <a:cubicBezTo>
                  <a:pt x="319294" y="981405"/>
                  <a:pt x="281290" y="959435"/>
                  <a:pt x="240466" y="939943"/>
                </a:cubicBezTo>
                <a:cubicBezTo>
                  <a:pt x="210990" y="925718"/>
                  <a:pt x="181514" y="911494"/>
                  <a:pt x="158812" y="891467"/>
                </a:cubicBezTo>
                <a:cubicBezTo>
                  <a:pt x="147166" y="881489"/>
                  <a:pt x="141336" y="869384"/>
                  <a:pt x="139551" y="855364"/>
                </a:cubicBezTo>
                <a:cubicBezTo>
                  <a:pt x="139312" y="851597"/>
                  <a:pt x="139634" y="847287"/>
                  <a:pt x="145731" y="844888"/>
                </a:cubicBezTo>
                <a:cubicBezTo>
                  <a:pt x="151843" y="842724"/>
                  <a:pt x="155581" y="845356"/>
                  <a:pt x="158154" y="848366"/>
                </a:cubicBezTo>
                <a:cubicBezTo>
                  <a:pt x="161052" y="851811"/>
                  <a:pt x="164496" y="854479"/>
                  <a:pt x="169370" y="856260"/>
                </a:cubicBezTo>
                <a:cubicBezTo>
                  <a:pt x="212096" y="872913"/>
                  <a:pt x="249775" y="894448"/>
                  <a:pt x="288295" y="915169"/>
                </a:cubicBezTo>
                <a:cubicBezTo>
                  <a:pt x="343452" y="944788"/>
                  <a:pt x="397769" y="975222"/>
                  <a:pt x="462694" y="994643"/>
                </a:cubicBezTo>
                <a:cubicBezTo>
                  <a:pt x="487260" y="1001870"/>
                  <a:pt x="512622" y="1007575"/>
                  <a:pt x="531910" y="1006664"/>
                </a:cubicBezTo>
                <a:cubicBezTo>
                  <a:pt x="460990" y="972547"/>
                  <a:pt x="394087" y="936046"/>
                  <a:pt x="333940" y="893507"/>
                </a:cubicBezTo>
                <a:cubicBezTo>
                  <a:pt x="273173" y="850568"/>
                  <a:pt x="219876" y="803403"/>
                  <a:pt x="181443" y="746608"/>
                </a:cubicBezTo>
                <a:cubicBezTo>
                  <a:pt x="177494" y="740681"/>
                  <a:pt x="175038" y="734810"/>
                  <a:pt x="162678" y="737018"/>
                </a:cubicBezTo>
                <a:cubicBezTo>
                  <a:pt x="157082" y="737933"/>
                  <a:pt x="155070" y="734381"/>
                  <a:pt x="156307" y="730435"/>
                </a:cubicBezTo>
                <a:cubicBezTo>
                  <a:pt x="164051" y="702450"/>
                  <a:pt x="145532" y="687373"/>
                  <a:pt x="117227" y="677515"/>
                </a:cubicBezTo>
                <a:cubicBezTo>
                  <a:pt x="108392" y="674314"/>
                  <a:pt x="107546" y="670384"/>
                  <a:pt x="113655" y="663474"/>
                </a:cubicBezTo>
                <a:cubicBezTo>
                  <a:pt x="121976" y="653926"/>
                  <a:pt x="120506" y="644851"/>
                  <a:pt x="115226" y="636712"/>
                </a:cubicBezTo>
                <a:cubicBezTo>
                  <a:pt x="112224" y="631619"/>
                  <a:pt x="108350" y="626868"/>
                  <a:pt x="105067" y="622046"/>
                </a:cubicBezTo>
                <a:cubicBezTo>
                  <a:pt x="102790" y="619000"/>
                  <a:pt x="99022" y="615897"/>
                  <a:pt x="104113" y="611722"/>
                </a:cubicBezTo>
                <a:cubicBezTo>
                  <a:pt x="108939" y="608053"/>
                  <a:pt x="114081" y="609328"/>
                  <a:pt x="118895" y="610169"/>
                </a:cubicBezTo>
                <a:cubicBezTo>
                  <a:pt x="142040" y="613772"/>
                  <a:pt x="156094" y="624170"/>
                  <a:pt x="163095" y="640642"/>
                </a:cubicBezTo>
                <a:cubicBezTo>
                  <a:pt x="168334" y="652819"/>
                  <a:pt x="173104" y="652953"/>
                  <a:pt x="185766" y="641454"/>
                </a:cubicBezTo>
                <a:cubicBezTo>
                  <a:pt x="195327" y="632704"/>
                  <a:pt x="204232" y="632337"/>
                  <a:pt x="212892" y="637457"/>
                </a:cubicBezTo>
                <a:cubicBezTo>
                  <a:pt x="217516" y="639981"/>
                  <a:pt x="220444" y="643897"/>
                  <a:pt x="223932" y="647271"/>
                </a:cubicBezTo>
                <a:cubicBezTo>
                  <a:pt x="241420" y="664845"/>
                  <a:pt x="259762" y="681841"/>
                  <a:pt x="287167" y="691571"/>
                </a:cubicBezTo>
                <a:cubicBezTo>
                  <a:pt x="299355" y="696027"/>
                  <a:pt x="312354" y="699197"/>
                  <a:pt x="330380" y="692506"/>
                </a:cubicBezTo>
                <a:cubicBezTo>
                  <a:pt x="318517" y="688486"/>
                  <a:pt x="306954" y="689175"/>
                  <a:pt x="296172" y="688108"/>
                </a:cubicBezTo>
                <a:cubicBezTo>
                  <a:pt x="285390" y="687041"/>
                  <a:pt x="279539" y="683953"/>
                  <a:pt x="286974" y="674512"/>
                </a:cubicBezTo>
                <a:cubicBezTo>
                  <a:pt x="291105" y="669267"/>
                  <a:pt x="290555" y="665301"/>
                  <a:pt x="286166" y="661798"/>
                </a:cubicBezTo>
                <a:cubicBezTo>
                  <a:pt x="272052" y="650459"/>
                  <a:pt x="264416" y="633352"/>
                  <a:pt x="236268" y="635338"/>
                </a:cubicBezTo>
                <a:cubicBezTo>
                  <a:pt x="234792" y="635517"/>
                  <a:pt x="233255" y="634754"/>
                  <a:pt x="231734" y="634225"/>
                </a:cubicBezTo>
                <a:cubicBezTo>
                  <a:pt x="225957" y="632316"/>
                  <a:pt x="219575" y="630241"/>
                  <a:pt x="221253" y="623870"/>
                </a:cubicBezTo>
                <a:cubicBezTo>
                  <a:pt x="223227" y="617462"/>
                  <a:pt x="230816" y="615119"/>
                  <a:pt x="237564" y="613590"/>
                </a:cubicBezTo>
                <a:cubicBezTo>
                  <a:pt x="254884" y="609831"/>
                  <a:pt x="268844" y="614072"/>
                  <a:pt x="282259" y="619091"/>
                </a:cubicBezTo>
                <a:cubicBezTo>
                  <a:pt x="314893" y="631509"/>
                  <a:pt x="342201" y="649080"/>
                  <a:pt x="370630" y="665566"/>
                </a:cubicBezTo>
                <a:cubicBezTo>
                  <a:pt x="413275" y="690295"/>
                  <a:pt x="451153" y="719635"/>
                  <a:pt x="498017" y="740532"/>
                </a:cubicBezTo>
                <a:cubicBezTo>
                  <a:pt x="637369" y="802423"/>
                  <a:pt x="774774" y="866448"/>
                  <a:pt x="918036" y="924307"/>
                </a:cubicBezTo>
                <a:cubicBezTo>
                  <a:pt x="970882" y="945666"/>
                  <a:pt x="1024819" y="965469"/>
                  <a:pt x="1079304" y="984494"/>
                </a:cubicBezTo>
                <a:cubicBezTo>
                  <a:pt x="1079509" y="983045"/>
                  <a:pt x="1079744" y="982067"/>
                  <a:pt x="1079935" y="980383"/>
                </a:cubicBezTo>
                <a:cubicBezTo>
                  <a:pt x="1079860" y="979206"/>
                  <a:pt x="1079770" y="977793"/>
                  <a:pt x="1079695" y="976616"/>
                </a:cubicBezTo>
                <a:cubicBezTo>
                  <a:pt x="1041139" y="964679"/>
                  <a:pt x="1003098" y="951491"/>
                  <a:pt x="966178" y="937219"/>
                </a:cubicBezTo>
                <a:cubicBezTo>
                  <a:pt x="875541" y="901932"/>
                  <a:pt x="791930" y="860100"/>
                  <a:pt x="720106" y="807112"/>
                </a:cubicBezTo>
                <a:cubicBezTo>
                  <a:pt x="714181" y="802848"/>
                  <a:pt x="707904" y="802421"/>
                  <a:pt x="698823" y="804708"/>
                </a:cubicBezTo>
                <a:cubicBezTo>
                  <a:pt x="669544" y="812288"/>
                  <a:pt x="659939" y="806334"/>
                  <a:pt x="664513" y="784663"/>
                </a:cubicBezTo>
                <a:cubicBezTo>
                  <a:pt x="665660" y="779304"/>
                  <a:pt x="665686" y="775031"/>
                  <a:pt x="660380" y="771165"/>
                </a:cubicBezTo>
                <a:cubicBezTo>
                  <a:pt x="636661" y="753871"/>
                  <a:pt x="611807" y="737427"/>
                  <a:pt x="584959" y="722409"/>
                </a:cubicBezTo>
                <a:cubicBezTo>
                  <a:pt x="535282" y="694735"/>
                  <a:pt x="482226" y="670082"/>
                  <a:pt x="435649" y="639659"/>
                </a:cubicBezTo>
                <a:cubicBezTo>
                  <a:pt x="421965" y="630403"/>
                  <a:pt x="411440" y="619340"/>
                  <a:pt x="404944" y="606128"/>
                </a:cubicBezTo>
                <a:cubicBezTo>
                  <a:pt x="402872" y="601635"/>
                  <a:pt x="401613" y="595856"/>
                  <a:pt x="408476" y="591466"/>
                </a:cubicBezTo>
                <a:cubicBezTo>
                  <a:pt x="415044" y="587111"/>
                  <a:pt x="420320" y="590506"/>
                  <a:pt x="425225" y="592759"/>
                </a:cubicBezTo>
                <a:cubicBezTo>
                  <a:pt x="445746" y="601899"/>
                  <a:pt x="466578" y="611238"/>
                  <a:pt x="487115" y="620614"/>
                </a:cubicBezTo>
                <a:cubicBezTo>
                  <a:pt x="507947" y="629954"/>
                  <a:pt x="528514" y="639800"/>
                  <a:pt x="550277" y="649738"/>
                </a:cubicBezTo>
                <a:cubicBezTo>
                  <a:pt x="551408" y="644145"/>
                  <a:pt x="546904" y="643504"/>
                  <a:pt x="544421" y="641907"/>
                </a:cubicBezTo>
                <a:cubicBezTo>
                  <a:pt x="509355" y="619344"/>
                  <a:pt x="471190" y="599529"/>
                  <a:pt x="431905" y="580799"/>
                </a:cubicBezTo>
                <a:cubicBezTo>
                  <a:pt x="401512" y="566211"/>
                  <a:pt x="371947" y="550574"/>
                  <a:pt x="351177" y="528177"/>
                </a:cubicBezTo>
                <a:cubicBezTo>
                  <a:pt x="343180" y="519419"/>
                  <a:pt x="338696" y="509759"/>
                  <a:pt x="339749" y="498244"/>
                </a:cubicBezTo>
                <a:cubicBezTo>
                  <a:pt x="340115" y="494641"/>
                  <a:pt x="340481" y="491037"/>
                  <a:pt x="346313" y="489145"/>
                </a:cubicBezTo>
                <a:cubicBezTo>
                  <a:pt x="350979" y="487631"/>
                  <a:pt x="354067" y="489392"/>
                  <a:pt x="356579" y="491460"/>
                </a:cubicBezTo>
                <a:cubicBezTo>
                  <a:pt x="360984" y="495197"/>
                  <a:pt x="365388" y="498934"/>
                  <a:pt x="371505" y="501516"/>
                </a:cubicBezTo>
                <a:cubicBezTo>
                  <a:pt x="408203" y="517000"/>
                  <a:pt x="442659" y="534654"/>
                  <a:pt x="476275" y="553122"/>
                </a:cubicBezTo>
                <a:cubicBezTo>
                  <a:pt x="531461" y="583213"/>
                  <a:pt x="586103" y="614082"/>
                  <a:pt x="649952" y="635294"/>
                </a:cubicBezTo>
                <a:cubicBezTo>
                  <a:pt x="673972" y="643298"/>
                  <a:pt x="698805" y="650018"/>
                  <a:pt x="727161" y="651328"/>
                </a:cubicBezTo>
                <a:cubicBezTo>
                  <a:pt x="726126" y="649081"/>
                  <a:pt x="724263" y="647883"/>
                  <a:pt x="722417" y="646921"/>
                </a:cubicBezTo>
                <a:cubicBezTo>
                  <a:pt x="660627" y="615969"/>
                  <a:pt x="600830" y="583590"/>
                  <a:pt x="546079" y="546328"/>
                </a:cubicBezTo>
                <a:cubicBezTo>
                  <a:pt x="478576" y="500409"/>
                  <a:pt x="420223" y="448637"/>
                  <a:pt x="378182" y="386585"/>
                </a:cubicBezTo>
                <a:cubicBezTo>
                  <a:pt x="376229" y="383975"/>
                  <a:pt x="374884" y="381528"/>
                  <a:pt x="370158" y="382100"/>
                </a:cubicBezTo>
                <a:cubicBezTo>
                  <a:pt x="358064" y="383802"/>
                  <a:pt x="356583" y="379236"/>
                  <a:pt x="357861" y="371252"/>
                </a:cubicBezTo>
                <a:cubicBezTo>
                  <a:pt x="361373" y="351608"/>
                  <a:pt x="352380" y="336565"/>
                  <a:pt x="331313" y="328203"/>
                </a:cubicBezTo>
                <a:cubicBezTo>
                  <a:pt x="316037" y="321986"/>
                  <a:pt x="303183" y="316425"/>
                  <a:pt x="319354" y="299282"/>
                </a:cubicBezTo>
                <a:cubicBezTo>
                  <a:pt x="323265" y="295249"/>
                  <a:pt x="321459" y="290249"/>
                  <a:pt x="319682" y="285719"/>
                </a:cubicBezTo>
                <a:cubicBezTo>
                  <a:pt x="317166" y="278905"/>
                  <a:pt x="312080" y="273828"/>
                  <a:pt x="306391" y="268585"/>
                </a:cubicBezTo>
                <a:cubicBezTo>
                  <a:pt x="303227" y="265647"/>
                  <a:pt x="299399" y="261602"/>
                  <a:pt x="303294" y="257334"/>
                </a:cubicBezTo>
                <a:cubicBezTo>
                  <a:pt x="307735" y="252289"/>
                  <a:pt x="314131" y="254598"/>
                  <a:pt x="319242" y="255403"/>
                </a:cubicBezTo>
                <a:cubicBezTo>
                  <a:pt x="342683" y="258970"/>
                  <a:pt x="357062" y="269803"/>
                  <a:pt x="364093" y="286745"/>
                </a:cubicBezTo>
                <a:cubicBezTo>
                  <a:pt x="368651" y="297582"/>
                  <a:pt x="374307" y="297608"/>
                  <a:pt x="385301" y="287973"/>
                </a:cubicBezTo>
                <a:cubicBezTo>
                  <a:pt x="397712" y="277216"/>
                  <a:pt x="408079" y="276436"/>
                  <a:pt x="417598" y="285722"/>
                </a:cubicBezTo>
                <a:cubicBezTo>
                  <a:pt x="425226" y="293339"/>
                  <a:pt x="431406" y="301607"/>
                  <a:pt x="440155" y="308139"/>
                </a:cubicBezTo>
                <a:cubicBezTo>
                  <a:pt x="463623" y="326175"/>
                  <a:pt x="485720" y="346039"/>
                  <a:pt x="534406" y="339430"/>
                </a:cubicBezTo>
                <a:cubicBezTo>
                  <a:pt x="520872" y="332528"/>
                  <a:pt x="507316" y="334645"/>
                  <a:pt x="495633" y="333450"/>
                </a:cubicBezTo>
                <a:cubicBezTo>
                  <a:pt x="487244" y="332567"/>
                  <a:pt x="478750" y="330037"/>
                  <a:pt x="486289" y="322243"/>
                </a:cubicBezTo>
                <a:cubicBezTo>
                  <a:pt x="494951" y="313365"/>
                  <a:pt x="489365" y="309771"/>
                  <a:pt x="484000" y="304964"/>
                </a:cubicBezTo>
                <a:cubicBezTo>
                  <a:pt x="471673" y="293645"/>
                  <a:pt x="461604" y="280392"/>
                  <a:pt x="436911" y="280536"/>
                </a:cubicBezTo>
                <a:cubicBezTo>
                  <a:pt x="433041" y="280530"/>
                  <a:pt x="429923" y="278297"/>
                  <a:pt x="426865" y="277007"/>
                </a:cubicBezTo>
                <a:cubicBezTo>
                  <a:pt x="422581" y="275154"/>
                  <a:pt x="418872" y="272993"/>
                  <a:pt x="420654" y="268269"/>
                </a:cubicBezTo>
                <a:cubicBezTo>
                  <a:pt x="422468" y="264016"/>
                  <a:pt x="426748" y="261125"/>
                  <a:pt x="432329" y="259975"/>
                </a:cubicBezTo>
                <a:cubicBezTo>
                  <a:pt x="437320" y="258895"/>
                  <a:pt x="442621" y="258016"/>
                  <a:pt x="447672" y="257879"/>
                </a:cubicBezTo>
                <a:cubicBezTo>
                  <a:pt x="470223" y="256809"/>
                  <a:pt x="486254" y="265543"/>
                  <a:pt x="502242" y="273572"/>
                </a:cubicBezTo>
                <a:cubicBezTo>
                  <a:pt x="558179" y="301436"/>
                  <a:pt x="607891" y="334326"/>
                  <a:pt x="659874" y="365516"/>
                </a:cubicBezTo>
                <a:cubicBezTo>
                  <a:pt x="711842" y="396471"/>
                  <a:pt x="772192" y="418818"/>
                  <a:pt x="829177" y="444421"/>
                </a:cubicBezTo>
                <a:cubicBezTo>
                  <a:pt x="960626" y="503711"/>
                  <a:pt x="1092650" y="562693"/>
                  <a:pt x="1231903" y="613682"/>
                </a:cubicBezTo>
                <a:cubicBezTo>
                  <a:pt x="1368099" y="663381"/>
                  <a:pt x="1823141" y="686561"/>
                  <a:pt x="1911736" y="685084"/>
                </a:cubicBezTo>
                <a:cubicBezTo>
                  <a:pt x="2024994" y="682992"/>
                  <a:pt x="2291986" y="655399"/>
                  <a:pt x="2564313" y="632143"/>
                </a:cubicBezTo>
                <a:cubicBezTo>
                  <a:pt x="2595089" y="629364"/>
                  <a:pt x="2625288" y="626893"/>
                  <a:pt x="2657304" y="624913"/>
                </a:cubicBezTo>
                <a:cubicBezTo>
                  <a:pt x="3564401" y="568191"/>
                  <a:pt x="4203594" y="276765"/>
                  <a:pt x="4235818" y="259339"/>
                </a:cubicBezTo>
                <a:cubicBezTo>
                  <a:pt x="4287616" y="231474"/>
                  <a:pt x="4460006" y="176429"/>
                  <a:pt x="4460331" y="176864"/>
                </a:cubicBezTo>
                <a:cubicBezTo>
                  <a:pt x="4464175" y="181144"/>
                  <a:pt x="4483735" y="184529"/>
                  <a:pt x="4499578" y="186791"/>
                </a:cubicBezTo>
                <a:lnTo>
                  <a:pt x="4514640" y="188841"/>
                </a:lnTo>
                <a:lnTo>
                  <a:pt x="4516523" y="189988"/>
                </a:lnTo>
                <a:cubicBezTo>
                  <a:pt x="4522035" y="190091"/>
                  <a:pt x="4521760" y="189857"/>
                  <a:pt x="4518126" y="189316"/>
                </a:cubicBezTo>
                <a:lnTo>
                  <a:pt x="4514640" y="188841"/>
                </a:lnTo>
                <a:lnTo>
                  <a:pt x="4511569" y="186970"/>
                </a:lnTo>
                <a:cubicBezTo>
                  <a:pt x="4510788" y="185226"/>
                  <a:pt x="4510719" y="182981"/>
                  <a:pt x="4510888" y="180943"/>
                </a:cubicBezTo>
                <a:cubicBezTo>
                  <a:pt x="4511690" y="170169"/>
                  <a:pt x="4517648" y="160906"/>
                  <a:pt x="4531865" y="155151"/>
                </a:cubicBezTo>
                <a:cubicBezTo>
                  <a:pt x="4545507" y="149703"/>
                  <a:pt x="4559473" y="144689"/>
                  <a:pt x="4573441" y="139676"/>
                </a:cubicBezTo>
                <a:cubicBezTo>
                  <a:pt x="4585075" y="135420"/>
                  <a:pt x="4593048" y="134454"/>
                  <a:pt x="4594964" y="145847"/>
                </a:cubicBezTo>
                <a:cubicBezTo>
                  <a:pt x="4596879" y="157242"/>
                  <a:pt x="4613452" y="160454"/>
                  <a:pt x="4623059" y="152410"/>
                </a:cubicBezTo>
                <a:cubicBezTo>
                  <a:pt x="4660632" y="120811"/>
                  <a:pt x="4705757" y="95654"/>
                  <a:pt x="4748356" y="68192"/>
                </a:cubicBezTo>
                <a:cubicBezTo>
                  <a:pt x="4778098" y="49168"/>
                  <a:pt x="4809406" y="31378"/>
                  <a:pt x="4833812" y="8017"/>
                </a:cubicBezTo>
                <a:cubicBezTo>
                  <a:pt x="4838299" y="3678"/>
                  <a:pt x="4842399" y="-2039"/>
                  <a:pt x="4850908" y="72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DAF117-0847-7749-A450-451932EB5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0175" y="2524126"/>
            <a:ext cx="3833312" cy="145732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1800" i="1"/>
              <a:t>We reject the null hypothesis. We can conclude with a high degree of certainty that the alternative hypothesis is true. </a:t>
            </a:r>
            <a:br>
              <a:rPr lang="en-US" sz="1800" i="1"/>
            </a:br>
            <a:endParaRPr lang="en-US" sz="1800" i="1"/>
          </a:p>
        </p:txBody>
      </p:sp>
      <p:pic>
        <p:nvPicPr>
          <p:cNvPr id="20" name="Graphic 6" descr="Close">
            <a:extLst>
              <a:ext uri="{FF2B5EF4-FFF2-40B4-BE49-F238E27FC236}">
                <a16:creationId xmlns:a16="http://schemas.microsoft.com/office/drawing/2014/main" id="{6BCFA0D3-5413-440C-942F-37E5890F2A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708456" y="1015926"/>
            <a:ext cx="4840078" cy="4840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12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3AD38-312E-A74A-9EFA-7F2D97ACF8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Trying to Prove that Gun Control is Not Effective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E027D5-012D-F84D-85E0-50A26B30D5D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Extra Credit</a:t>
            </a:r>
          </a:p>
        </p:txBody>
      </p:sp>
    </p:spTree>
    <p:extLst>
      <p:ext uri="{BB962C8B-B14F-4D97-AF65-F5344CB8AC3E}">
        <p14:creationId xmlns:p14="http://schemas.microsoft.com/office/powerpoint/2010/main" val="2297182361"/>
      </p:ext>
    </p:extLst>
  </p:cSld>
  <p:clrMapOvr>
    <a:masterClrMapping/>
  </p:clrMapOvr>
</p:sld>
</file>

<file path=ppt/theme/theme1.xml><?xml version="1.0" encoding="utf-8"?>
<a:theme xmlns:a="http://schemas.openxmlformats.org/drawingml/2006/main" name="BrushVTI">
  <a:themeElements>
    <a:clrScheme name="AnalogousFromDarkSeedLeftStep">
      <a:dk1>
        <a:srgbClr val="000000"/>
      </a:dk1>
      <a:lt1>
        <a:srgbClr val="FFFFFF"/>
      </a:lt1>
      <a:dk2>
        <a:srgbClr val="36291F"/>
      </a:dk2>
      <a:lt2>
        <a:srgbClr val="E6E2E8"/>
      </a:lt2>
      <a:accent1>
        <a:srgbClr val="51B620"/>
      </a:accent1>
      <a:accent2>
        <a:srgbClr val="87AF13"/>
      </a:accent2>
      <a:accent3>
        <a:srgbClr val="B79F21"/>
      </a:accent3>
      <a:accent4>
        <a:srgbClr val="D56817"/>
      </a:accent4>
      <a:accent5>
        <a:srgbClr val="E72A29"/>
      </a:accent5>
      <a:accent6>
        <a:srgbClr val="D51765"/>
      </a:accent6>
      <a:hlink>
        <a:srgbClr val="BF553F"/>
      </a:hlink>
      <a:folHlink>
        <a:srgbClr val="7F7F7F"/>
      </a:folHlink>
    </a:clrScheme>
    <a:fontScheme name="Custom 3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</TotalTime>
  <Words>514</Words>
  <Application>Microsoft Macintosh PowerPoint</Application>
  <PresentationFormat>Widescreen</PresentationFormat>
  <Paragraphs>39</Paragraphs>
  <Slides>12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Century Gothic</vt:lpstr>
      <vt:lpstr>BrushVTI</vt:lpstr>
      <vt:lpstr>Is Gun Control Effective?</vt:lpstr>
      <vt:lpstr>Background Information</vt:lpstr>
      <vt:lpstr>Null Hypothesis and Alternate Hypothesis</vt:lpstr>
      <vt:lpstr>We Assume the Null Hypothesis to Be True</vt:lpstr>
      <vt:lpstr>PowerPoint Presentation</vt:lpstr>
      <vt:lpstr>The Result of Our Permutation Test</vt:lpstr>
      <vt:lpstr>Permutation Test Interpretation</vt:lpstr>
      <vt:lpstr>We reject the null hypothesis. We can conclude with a high degree of certainty that the alternative hypothesis is true.  </vt:lpstr>
      <vt:lpstr>Trying to Prove that Gun Control is Not Effective</vt:lpstr>
      <vt:lpstr>Evidence 1</vt:lpstr>
      <vt:lpstr>Evidence 2</vt:lpstr>
      <vt:lpstr>Evidence 3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Fauzan Amjad</dc:creator>
  <cp:lastModifiedBy>Fauzan Amjad</cp:lastModifiedBy>
  <cp:revision>9</cp:revision>
  <dcterms:created xsi:type="dcterms:W3CDTF">2021-02-27T03:05:51Z</dcterms:created>
  <dcterms:modified xsi:type="dcterms:W3CDTF">2021-02-27T04:50:28Z</dcterms:modified>
</cp:coreProperties>
</file>

<file path=docProps/thumbnail.jpeg>
</file>